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88" r:id="rId35"/>
    <p:sldId id="293" r:id="rId36"/>
    <p:sldId id="294" r:id="rId37"/>
    <p:sldId id="289" r:id="rId38"/>
    <p:sldId id="290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>
        <p:scale>
          <a:sx n="91" d="100"/>
          <a:sy n="91" d="100"/>
        </p:scale>
        <p:origin x="-2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6BBC-BB7A-4891-B39F-568832AC2034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D48C-13DB-4B00-94A4-590299E37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9/98/Rotavirus_with_antibody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086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Key Targets</a:t>
            </a:r>
          </a:p>
          <a:p>
            <a:r>
              <a:rPr lang="en-US" dirty="0" smtClean="0">
                <a:latin typeface="Comic Sans MS" pitchFamily="66" charset="0"/>
              </a:rPr>
              <a:t>Determine how viruses are like organisms</a:t>
            </a:r>
          </a:p>
          <a:p>
            <a:r>
              <a:rPr lang="en-US" dirty="0" smtClean="0">
                <a:latin typeface="Comic Sans MS" pitchFamily="66" charset="0"/>
              </a:rPr>
              <a:t>Describe the structure of a virus and how they multiply</a:t>
            </a:r>
          </a:p>
          <a:p>
            <a:r>
              <a:rPr lang="en-US" dirty="0" smtClean="0">
                <a:latin typeface="Comic Sans MS" pitchFamily="66" charset="0"/>
              </a:rPr>
              <a:t>Determine how to treat a viral disease</a:t>
            </a: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Key Vocabulary</a:t>
            </a:r>
          </a:p>
          <a:p>
            <a:r>
              <a:rPr lang="en-US" dirty="0" smtClean="0">
                <a:latin typeface="Comic Sans MS" pitchFamily="66" charset="0"/>
              </a:rPr>
              <a:t>Virus, Host, Parasite, Bacteriophage, Vaccine</a:t>
            </a:r>
          </a:p>
          <a:p>
            <a:endParaRPr lang="en-US" dirty="0"/>
          </a:p>
        </p:txBody>
      </p:sp>
      <p:pic>
        <p:nvPicPr>
          <p:cNvPr id="1026" name="Picture 2" descr="http://www.ereleases.com/prfuel/wp-content/uploads/2010/03/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152400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600" b="1" dirty="0" smtClean="0">
                <a:latin typeface="Comic Sans MS" pitchFamily="66" charset="0"/>
              </a:rPr>
              <a:t>Section 1: Viruses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Spread of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Viral diseases can be spread in various ways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Contact with a contaminated object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The bite of an infected animal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Travel in tiny drops of moisture that an infected person sneezes or coughs into the air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Contact with bodily fluids, such as blood</a:t>
            </a:r>
          </a:p>
        </p:txBody>
      </p:sp>
      <p:pic>
        <p:nvPicPr>
          <p:cNvPr id="20482" name="Picture 2" descr="http://t1.gstatic.com/images?q=tbn:ANd9GcRSDX8PYolDAhlJjiRuYL_v9Zfi27mRxIMiFC8d-ymM6Rrnpmta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953000"/>
            <a:ext cx="2628900" cy="173355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RG_cKFmv7ObOLUEHjQqq5MdjtT1E15K8XTOqvngiUpfxJDGmW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Treating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There are currently no cures for viral diseases</a:t>
            </a:r>
          </a:p>
          <a:p>
            <a:r>
              <a:rPr lang="en-US" sz="3200" dirty="0" smtClean="0">
                <a:latin typeface="Comic Sans MS" pitchFamily="66" charset="0"/>
              </a:rPr>
              <a:t>However, many over the counter medications can help relieve symptoms of a viral infection</a:t>
            </a:r>
          </a:p>
          <a:p>
            <a:r>
              <a:rPr lang="en-US" dirty="0" smtClean="0">
                <a:latin typeface="Comic Sans MS" pitchFamily="66" charset="0"/>
              </a:rPr>
              <a:t>While they can make you feel better, these medications can also delay your recovery</a:t>
            </a:r>
          </a:p>
        </p:txBody>
      </p:sp>
      <p:pic>
        <p:nvPicPr>
          <p:cNvPr id="19458" name="Picture 2" descr="File:Rotavirus with antib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6172200" cy="211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Treating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276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 best treatment for viral infections is often bed rest</a:t>
            </a:r>
          </a:p>
          <a:p>
            <a:r>
              <a:rPr lang="en-US" dirty="0" smtClean="0">
                <a:latin typeface="Comic Sans MS" pitchFamily="66" charset="0"/>
              </a:rPr>
              <a:t>Resting, drinking plenty of fluids, and eating well balanced meals may be all you can do while you recover from a viral disease</a:t>
            </a:r>
            <a:endParaRPr lang="en-US" sz="3200" dirty="0" smtClean="0">
              <a:latin typeface="Comic Sans MS" pitchFamily="66" charset="0"/>
            </a:endParaRPr>
          </a:p>
        </p:txBody>
      </p:sp>
      <p:pic>
        <p:nvPicPr>
          <p:cNvPr id="18434" name="Picture 2" descr="http://t2.gstatic.com/images?q=tbn:ANd9GcQhhdBNLYEEbefJoKPYWFng5cfRo3Z01XbIi6562byS3CjmaQ3Ce2YeU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3522133" cy="1981200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Nd9GcQWkHsiaCoV3aaaAp-C9H2OA_aT06ssMx7BKgCTzF5JFiymrw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298747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Preventing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Comic Sans MS" pitchFamily="66" charset="0"/>
              </a:rPr>
              <a:t>A vaccine is a substance that destroys specific disease causing viruses</a:t>
            </a:r>
          </a:p>
          <a:p>
            <a:r>
              <a:rPr lang="en-US" dirty="0" smtClean="0">
                <a:latin typeface="Comic Sans MS" pitchFamily="66" charset="0"/>
              </a:rPr>
              <a:t>A viral vaccine may be made from weakened or altered viruses.</a:t>
            </a:r>
          </a:p>
          <a:p>
            <a:r>
              <a:rPr lang="en-US" sz="3200" dirty="0" smtClean="0">
                <a:latin typeface="Comic Sans MS" pitchFamily="66" charset="0"/>
              </a:rPr>
              <a:t>Vaccines trigger the body’s natural defenses and put the body “on alert”</a:t>
            </a:r>
          </a:p>
          <a:p>
            <a:r>
              <a:rPr lang="en-US" dirty="0" smtClean="0">
                <a:latin typeface="Comic Sans MS" pitchFamily="66" charset="0"/>
              </a:rPr>
              <a:t>You may have been vaccinated against disease such as polio, measles, and chickenpox</a:t>
            </a:r>
          </a:p>
        </p:txBody>
      </p:sp>
      <p:sp>
        <p:nvSpPr>
          <p:cNvPr id="17410" name="AutoShape 2" descr="data:image/jpeg;base64,/9j/4AAQSkZJRgABAQAAAQABAAD/2wCEAAkGBhQSEBUUEhQVFBUVFRcaFxgVGBgYFxgYFxccHhgdHBgYGyceFxojGhcYIC8gIycpLCwsGB4xNTAqNSYrLCkBCQoKDgwOGg8PGiwkHyQsLCwpLCwsLCwpLCwsLCksKSwsKSwsLCwsLCwsLCwpLCwpLCwsLCwsKSwpKSwpLCksKf/AABEIALkBEAMBIgACEQEDEQH/xAAcAAABBQEBAQAAAAAAAAAAAAAFAgMEBgcBAAj/xABDEAACAQIEAwUECAUCBQQDAAABAhEAAwQSITEFQVEGEyJhcTKBkaEHQlJyscHR8BQjM2LhkrIWQ3OCwhVTovE0NUT/xAAZAQACAwEAAAAAAAAAAAAAAAABAgADBAX/xAAoEQACAgICAgIBBAMBAAAAAAAAAQIRAyESMQQiQVEyE2Fx8BRCgSP/2gAMAwEAAhEDEQA/AAX0YoptXcwnxEegKjlRbH4NcItzEW7SEiJzTIkRA15660A+jXFoFuKzBSWkTH2daunGblk2Ml0kpd08OjGDrBjQ+tHyfzY+K6VFdx+OEd6WcSJCq2gJXpk6b++oS460yS6XGL5pOYQGBGkbgEQZHnRztHwJFwY7kMGzK2Yy1xUAJOhPoIEb0DscJIdnZzlAGUNlJgDQnbXyjTzqlOP+5ak0nXYV+i0d22IRiIARhIieU+mwq/riEJjMN438gdOuhFZV/wAVfw7EFm8Q1zkfhzFTP+M++YMiGQuhHUkSfPalc73QOJpmYdRqY35/sUrJVIw/aLWGCqunhJlj0kA66GKMYHjdpmZWUrBB35wenqaHJBcUH8leyUkYNTPibWdmOx/+6WMH/c3vPmP0+ZpxaX2cyVwpS7eGIOrFvIx+VO5KgGRGXVfX8ql5KbdNV+9+RqXkp4isYyV7JT+SvZKYAxkr2Wn8leyVCDGSu5aeyV3JUIMZK7kp7JXclEAxkr2Sn8ldyVCDGWuZakZK4UqEB1lfa+9+Qpq7hZZtRqu0bAkc+fsmpdhPa+8fyqHdwtwMWWdW5NMrLToT0IjzpAjJwLagEctASI6+kiB8K7bs3BpqB4fsnT62/wC96duLcVvDMHclZ+oIMDX2gQf2a4uIeASBJaNQdBp033maIBBvsqjSIGnhJBgkcttAN+vOujGnKSQNCNjrqJ232/Om24noCdNQTB1iG5eo/Cn/AONEwVJ1jSD8OugJqEJKHanhTajWnBTIh868A4pbtZhdUsDBBHIjqOdR8bxi4113V3UFjAUlQANhA02ih9LRZ0rZl8aUpOSKY5ElRf8AsbjmXDnOJNxiQzbldj66zTvFsbduNkQhVUEk6ACPd+/KpnDcODlEQqqFEaHKo67x1Og3NDe02O8a2rKgAkTGs68z9kdPWuQ7ctm7pFTOCN24c0tqYPMxz8qstm6tmxIM5dF6DzjmddOg1PkxxZRZVRbgu0KI131Y+vl5iaawGANwy5zW7e3R2O+vME7np5mKD2FDOFDF2ZuZ0k+1RjEYhsgcmWZzoNvPfpNQWu6RG7QSIkjoOg0Gv5U3e4qAcsQAdZJ+A5gemvpvSuyB5e1F+y4VXkRrInU+fParrwfjffKFe5kuagjTxDqJM8+VZI1x7hY7FgQABGURqfXQDyAoucdnFiDDZTPqkKT7zBoptB/g2M4Z+T8uaj8v3pTtu2Y8RBPkIof2Vxb3cOrOZMDff39f8GjGWrl9lcn8EW6uq/e/KpgSmLy6r94VNC1ZErY1krmSnstey0wBnJXslPZa9lqEGctdyU7lruWoQZyV3JTuWoOJ43h7ZIuX7SEbhnUEe6ZogJOSu5K5hsSlwTbdXHVSG/Cn8tQgzkrhWn8tJZdKhAbhl0b7x/KnStcwi6H7xpdxPMj0pAkV7hBiPmPwpJu+Rp57E/Wn1AP5Uy2G9Ph+ho6AIdxzB94pH8OhHsr8BSjYPl8/1ronnHuokFItOim13pymRD5btKzKCANTlHViANAI31HxFEOF4Vu9tllhW1k7R4t+nsnQ0PweKRVKuGIJ+q+XlHMEdfjU21xS1mByXIUyv80aaAfZ6KB6CmefL9gUIfRodrFHuGn2ufWDBieulDFvAkNoI113PQgRMeZ9w50xY4gHS2wBi4SpkzsD0AHLpQjEse9VFJgkzE8259dDWFLbs0t6JLhr91VTUjwgjlPtmeXP0Aqfj8cGfLZ8NpBlU7T1IH2jrHQetQsPcNlHQf1H0aDy5LI2ncx6daduIti1H1yPEfs5hsBzY9B1oWGtCUYMS7+FANvLkPU6/wDxplEVtSoB305a/q3yqHi7moDmNjG8sYn1jX9mplm6uXX3Aa7HUnlMjr+FR62QnYrFoqwg1K6xy0Ik/I0N4bizrO428gxE/gfjTF7HTsJH7+NWHspwLvbisQFAMx1I2pHpMeMbZqfZfELbwyK0yJnTzNF//U08/hQS0mVQBy/fSlgn9n/Fc/8AzcnxRo/xohc4tWICnWRyooBVcwPtj986sorq+LkeSHJmLNBQlSExXopdcitJSJivRSor0VCCYpvE31tozuQqqCWJ2AG9P1nP0t4+6wt4W2CA47xyOcNCj0mT8OlCTpWGKt0ipdtfpSu4hmt4cm1YGkgw7+pGw/tHvmqH3pJnX9f3+dWO12KuwSyNGmwnfyofjeBvbJ8J+Bn4VT+oi79GS+CPg8W6mVd1PIqSD8qvvZP6Ub9pwmJY3rR0lvbUeTfW9DPrWfW456QedO2nE++P0pkxHE+n8PeV0V1MqwBB6g7Uq4NKrf0bYw3OG2Sfq51/0sY+RFHeK4ju7TN0H51aVgkcZs2wQ7qDmbegPFu3iZT3SFvFAZpVPIzvr5VTeL4a7cuu07yY5RM7daB37V5QMywpnSfLp1ilIaHe7WW7Khrl8Ox3RVWNRsABI35sahW/pPtM0d2y68zP4bfOs4xCHmdKG3XjTSoS2b1w/tBZvaB4P3p/+vfRULHM++vnbAcVa06spOh2PlV7sfSW7DUhTGx5+c+46RRJZqC0ugPZztCmIBhpYbrEEDlOkTR6nQpA/wCEsKTPcW/9C/pTi9jsL/7Fv/Qv6UUt1JQUoxm30i9nltW0NpAo12EAaTMDnWecE4d4yWVmULqR9UgyOR9K37tNw038JdQblDGkzAmPfWM4bBSCrB2hoUFvDHI5cpPOPdFZ8nqy6GyLfvoRkTKrjcmWJPmVXU+QoXiFFok5s1yQRIYx5wQANeep0+FmwdpbZdDKkiRAAInoYLEkdKruNw6sWy5gJ1ZvaY/oOmlUp7LaByWWY5nIBOxbfczoT84ooODuUGmVTzO8eU/j8KgLgoYCPjufM1YcJgCRqSaZuxowIIwKwoAmN+Q+PSiXC+LvZuBtGXUADQRPL4VxcEC3i26cv805icAHvqswkDbz/wARRRYo0avwG3ZxVrOmYHZhmOh/SiX/AA+n93xNVDsxe7hXWy8qzmGEtouh3AzaztIEx1q34LjytlW4VVyYAkan8RI1FXrHH5RglPdp6HbXCUXaamgUqk06SXQrdnq5Xq9RIer1crtQh6qf2htg42SP+Ukf6n/OrhVU7fqyWlvWwS6mDlAJKnWIPKZqrKriXYHU0MFgBpVf40+lR+EcWuX7JuFWBE7iNB5VXMVxjENcAKXCpJAKgRp100Hqax8L0dDnSsZ4vZlSQNfSqspgkee1XvDIX3DCeoigfF+EfzuQGnl8D1q2Eq0yjJBy6Nn+jO1HC7B+1nb4u36UZ43Yz2WH70oV9H18tgEUqF7tmtiOYQ6H5mifGb0Jl5t+A3rVyXGzJwfPiZ5xAAGATrVYxjqpIEmTMnXUeVW3jGHg76HlVY4hYQAk7g+41XGVlk4cWVHE4mSRy/zUN7wEnlPxp3HWIYkba/uaGK2kHlPzq1GdsTcu9OfKnUxUkVHaxpSgkAiiKXfsBx3u8SqsTDlVJ8ydPdr862tW0r5r4bfyMrjdWBjlpW79leM99ZUlSpgb7HSdDTIhabdSUqNbqSlKMPrVU7U9m1U99ZhXKscp9hsoJ23U+mnlrVvw9uTQrjzAlAGLZXymYGlwFeQGknekmrRbh3Iw/iZuXPGrwx1kc1Os+Y86cs4QtbkqMyjbkQN4ovwC3dC3LVzDsyWrzolwAMNSSAQPENJ1iPMVJxGDKSVMTOnrvWR2tG2KT6K6vCy3iOhnUGimHQKutQ8Tj4nWKE3e1ttTlJJ9ATRSb6I2o9he48zHKT6xTXCELXi11vDB0A8vyFL4HhjilL22AUGDIOb4VYMBwIWvHJuEfVI/ADU86thBlc8sUiF3TW7WVT3uHYeHI0FRt4X9NIMEbTtBwcWfug6287ACToPANwXEnMu4AB+Bobhf5edtTZvMRtGUjQMAeYB35x0FOYTNh5cBrlk5c+oLoDoZH1oMww3Gm++lHPuy48F46xWGYMUgMOoPsup5hvxPlrYreJVtiDP7/I1mmExowz2luSSpKeEFiwSIYACQIK79KsOC4hHit7MdiDoQwzjL1gaTsdKiQZSvaLZNemo2Dv5lzEjUnbkOVPTQILmvTSZqJe4oi7k+4SPlQbS7GjFy6JtD+NgG2Adsw/A1Is41G2OvQ6H4VA7TYm2mGY3bi2x9UsYlhrA6mJpZLlFpDwfCaciqY7FpattlVtdPCpM6+VRuEG3cViykEdRE6dDUAY9yFKXV7pw2XQEzpHiOkamoWAvXDiINwMqzmAHw8W1YeB1ndWgtiiswuhpnD9lL2JuDwEWzoH0ygjeeek7c6gJjl78Ac2gDqTsPjWwYDCi1bVB9UQfM8z7zJq7Hj5dmTLlcHo7w/ArZtLbTZRHr1J8yZPvoPxy+3fqseHu9+hzHSPSKM4nEhFk+7zNVHjdy5cYNbYAhteYjppVuWSS4lWCMnLkBu0bFTmGo/c1Tcddkk/nWg4jD57f8yPOs57QYXu3IUyJ+HupMTvQ2eLWwFjF1MAn5/lQa6sGiV9dYk61CxVkxp7+laEYmMJcj3UhiTzpCtrTmQHn+dEApGiDv+XrWp/Rn2gNy4LESqoSDGo/xrHWsrcqBFaT9E4hiQpAIgsZ8RHLppNFANkt1Jt1Gt1PwVoE+ISIPLT960Bx64Mi5oJiZiNJGpoHiXN22paQLxZF28IUSjEzvKk+/yqfft279x0YyVYiOaKoUbHRZJmdyCOQppnVMyOM1kECfsv0GXp1EQfQwXH7JHI1+PZV7CtavtdWALhAdT7KXR7anmubQhukbzTfbLg73LavbDW2+s4KEQTzEy4gjkD6UX7Q8HuJ/PwxzCALit4hcQDTN/cJ0feND1oTge0MI0W8ymcwHig855j3zVaVaZqclLaMZ42163cK3dDyy+y3mKEcM4Sb90IsyefQcz8K1PjPBbGKzywVyfD/aAAABPnJ85qH2b7JNYR5g3GMafZncTuPjVkFFvRiyvJFXIa7IWotsBsYBB5EaD05GrOb/AHay3LKJ6sxCj5ka1C4Xwju3uW40dSff5VMwa96yIzBSCGZebZG5dBnCmfdzqUozaY7k8mKL+h5bWYt4jDHxA+yCdRpGn48+dDlwq23lh4kOh1IgHmNjB5/pRo4CCYZgG3AjXSOYkGANulR7yC8qqinwE5ZgLdVPaUGSd9dR4sp3GtCKYZyVAXtJiWFxXkZGySIPhgNJ0P2oB06VIwvFCSACVFzM8xqCWOTQ7STrzjpUPtHmTJPhnNEkGBIgeZkkUGXFMSdYIgHSRpqCJ29qjYjVqzQOFcVhmfOQMjAoRGRjBY+YMKRyGsaHSu8H+mNlQC8nfMWksCtuFIGkBdTM1BTgmKxFhu5fKHzBmJEnQCIGsQeQ5fEHxDsBds3VFmboMSNDcB+sxUaBduZipzjdMWWLJx5L4NVw3bRMTbUhWtyYOYiDyEEb6+VROLccXDFGuyLTtlzR7LHaTyB6/Gg+AwJQst1Tbt92BLeFRBiJPkaYwfEhi8Ldwl7+ogKy0yyj2X1+tIHv151kknN8vg6eP0iop7LHxCF8LNOb2G6NvAjqAY8x51mHbjtFfxF3urjkqqgLoBE6HbckrudYqfgu0SXMA1i/cy3bSt3bE+1GqQw+spEAc9POqXxLGm42dtGOXbQeGP3761YMUoybZm8nLGcVQZ4Bx24kKqd8rb2yJ8Q5r0NK4n2zYgolruTPi5fLl76P9heCd1dZnBzFPZ+yG3zf3GBpy191lx/Z+xeWLiK3Q7OP+7emyRhKXRTjyTjGrMj/AIxsjtqWIyjn7W/yn41onZz6V8TZweW5YF3ubaqrkkGZypn18XIaRUHH/R5bAm3cYeTZT8wBQ2zwdrWDxZbQ5VgbgFGB5UYxjHoE5Sk9mncG7bWcegtXv5F1oywZUtyyk89xlbfrRI2ghZCQxU6mMs89uW4rDeB3mturDTKwYE6mQZn5VtvaNzmtOo/qKSx5aAR74PyFJ5WJJWi7wsr5cWCeM4uARWfcTtF36knz2q6Y9J3ofZwym5A3OlYIS4nRyxUiktw05gseLkD025eZFReOcGa1bzg/WAI8yORq+Yzhtu3d7zXNEyxAQAcvIVRe1XFe+hE0RT72P2j+Qq6Mm2Zp44Rg7Kzz2pxDr6UpUHSlWLBJEVpMBNwGBN26qqskmNOZrZ+x/AHw6AOREaAToTvvp8KG/R52fs20zhke4QCYIJSeUD2T+lXcUwAnbNErcgLBIh1B00aTDDUcgeXMeVDrCyQOpFE2Viw8S5A0xBzTB0mY59NooIMugdx97K3Az3WtNkglDEr1YwYUH6xiOoqGL1ofykujQSFzKWEGQY331kzPOZqTiLhGKNwKxS6otEjUg2maDA+qS7A7kZQYgkgfj+D2zct27Vtbfd3EdmChFSZAAiJZycunIknkDZSqiuOpWiZhcTctkADwTrqMpEHRRuNY9POq5dthXbE20CGf5iDbKSIbzgz6T8D5a6jFSgKjbxESI+7HzobirXjL2xluD2leYZSCIIByweo6HnSI0SvugRxbHWnzPlQgGCp3dsoJMj2AoI139OYvBY+5YaHQm0dmEllB2JBJDiPPlXeJ8CuJcRAxchc6fUFxYHeKY0UgGV8tDsTRvgl+01tiWMBQvs+FSJaCR97nH40unoCU4/jtAPjnHjbK3bdpriTAZcsMTMEeKQsiDIEGguJ7VKii6yXLTL4syiQyv9VQ0S2iGdtCdjFFOJYd7BnNmtsoNzTTMIhwBpHUdIGuhFaxWEuPbHsLlcMoVc4YAblQCShmNxz00ov9xFe0vkv3Z7jC4hAytmBAZSRBKzBkDQMrAgx5UmyGSyiNauh0UQUynxBYkMGiDr7UDXWqf2ZsvhLSlmhVL6HwqA5G5OvIHWKvJx2a0GUiTlAO48RAB8xrNFSIoNugd2i4U2JVF0znLEQRMHMsnQTOhPTzoVwzsbdz/wA2LaqdSfaPoOvrp67UWv3Ch8JO/WTmGs+pj8KKNiRcRizQo3EkfMVRlm4rRrxYlN7ZCF3uw1uwAAPaYk6Ej6x3LGNh05VRO1ONe0pZHJcuAzQIG+ms1auI8QJXKmW3bHP8SF3J8zFB+F8KTG3O48XdEFncRm02IJETmge+qMb9kzTmX/m0voFYDtULloC8VMRmVgoDR6RvWj8NwqPaznxC6M0MSRDagAHYRypvh30dYGwCTa70xveOf/46L8qnWiFQDYAaAbCm8jXTK/EblfJGafSD2WWz/OsiEOjqNlJ2I6A9KqvZfBd9iRnjJa8bzt4fZB9THuBrRu32PAw1wdVI+O3ziq32Y4Mq2cwXOzwWLewI28P1vfNaMWVuFMzeRjUZ2ix4S9duA28DaN1jq95vCknnLbiZA6xpsa4exGOBz3XUtroGBA8qf7NvjMUGNq+cPaVisgAuzRBO0aCI6adKN4rimIwhjEkX7TMR3gWHWTpmXbUuiKNNmJqchnh+Pn6KYeNXbTMrLophuoOmvrJ8tATQbtJ2nd7DWvDFzKJAg65W116CD51Yu2HEMObtq6jKwJhgjDxKJgyPfB5zWf8AF7ue74CSANzsCd4q6C5GaXraOYLFd2Rm1HTnNaRwTtaLuFVbjGbRYLmMnKQMsny1A8hWYWEUHqefM/GrJwO7CM0QC0L5gCCfjV+WPOHFlWGfCfJFuxnEJSQeVCBfurbu3FQschC6TBJEtHOBPxqdhD31oHZhow8uRothALa1x/wls7V/qRM7s4m5cUd4TGYsQdsx305Dy23oXjMLqWiQTpVo7QYgFzlGpPL86gYhlyZYq+PKTtIyzUYri2VQuBRvsvwBsXdCCRMkmNgKjrw1SdAT5mtA+jDDKLtwkjMEgDrJE/DT41q4/ZisuPZ3s8mEtZELNMElzJ0HLTQUVmuTSZoDBa3cy6jlr8KJqSsk6hm0EbQADrz2/Ghdv9ztTb3mKXcs5ZtkASWVTo8czpr1maCCk20L4lhbd8x4RcUyrBRII5Zo18xOx13oXfw+hF25JcjSSmwgBRmJPxO/Kity+rWjllSi5llSo8I5SBI5HyPnQ7iPDka4bjotzOiqQyhyoUk6AgyDm1A10B1plvTBOCj7JA+3xloIS6T4iqm4CJYb5X9m5EHnqQfOnBxRA6KSUCqyszTv4MoLbSZmfLzprFBG7i1aCFc6sMsQqWCGO22uRY/vp3E8N1zW+Yhl016ETpI89x6Co0kRNyVWDsViBic1gXbZlzkaGV1U7BIiTo0MT56jSh/CMd/D3blp0IKkTH11YwrjkDJhhy322b4rwUsCWzW4YNbIIlSvONYBPIEc9ppWB4mcSzoyML1hc3eZZQg8i3ORp5686V7IvV0w3dwQuK4ZSqNtqAQSCGIKkwCPxbrQvivDQuqg5TuFOUhuTAzv5GQYEjmJPDXYgoLhAj6/jYeQJ2O41kaSAKbGKLhRoTmaTyIRspgdSPxNB6CnzltUQrhFy0lsZM+YMWPhg2iCfBr4m+zOgJM6ayMIqrc7tIy3bYfJpAYNlfw8gcyH1DHnSL/CLTEg6AgmN513jcw5XXlOm1N8Ltm1cC27aopb24UiOsKQWJ5SevPSinoDtBfHcGClNADBJy6D4Dfc/Gg3HLUA5CQDEgdB+VWLG4wtqwAMAacuvxqu8Wx6KhJ91YMs+UtHWxY+Mbl2VvF48kgMBlA2Gx93M1euxvC2s2Szrle4ZjmEHsg9DuffUDsl2dyjv7wl21RSPYXkY+0fkKtWatGOFbZiy5eXqhHEL8Wz56fH/FDr85dOlTcaJX0IP5fnTN1ZWs/kfka/Erg/5Mq7Y4m4WKDcGSPLlUfszx26n8spK/A/PSjXbTDgMH2nwn8R+dDOB42ypi5cX36H51fifqZM983ZceynEVs3WXZLr58p8JR+e5hlPlt6UY452htKpZ2gevToKrtm5aYaOjj1BNcfDqDvI8xm+Z1FWUVObe2Zv2gxqXrh7i0bagjXXWBAkchA/HrTPd6a1Zu0HEDJshABM5hsYquX7o2GvWt2CNRsy5ZNy2MX7gVTFWnheHIs21PJRPvqoFTduLbUSSavYUKoUcvnQk7YYqkJxd97Vpnt+3KhQNc2u0cwanXuOnuwoEMR4j0PQfrUK/cm6lscgWbyEZRr5yfhS2tiqpYoydtFsckoqkwbcub9aijDlzOw/GijYYSSefX8hXntE6eyPnTiEK3ZGwqxdmsQLN5X5ag+h3oUuHgQP81Iw5qANSzV6aC9muIm5ayn2kj3ry+G3wovNUvRYGENKdGg92crMMswDEkawdCQJptDUi01KnQewZdvXLMm+Eu2gZLhcrIPtMhJDKOZUgga5TRDGAZGJMQJk+X7j31Ex3Drt3OXutbS5mHdqLZhCI9oqSGYSSZ0zQNqlvZDJk2GkRuIiI8wQPhVkqK91r/gHt35YuthgxABYi2rEDkZYNHka5iMZ/Ja4qliFYhdiSs+HnrIjn76XiL3c3WDy2eGSF1Y/WEDQtOvLRhtTaKLdpe8IU89dMzEkgddSRUET/v0Bjg+9XMb7XDz7lwlsTyATWPvEmq3iMRcs93fRmEAi4PtojEEkbExLe41Zsdch89u6qyuVs9tip1lTJyjMCTEk+1Ue5hV7tbeQwoA1gzHMzz5+tSQ0d9EXid9QQ1u5AuDNCkZyIk5RMiRzHy3qLa4nICPbCjKSsMGIywNQB4T4hEE+tVm/wARGFvFZENmiTAyC4wCk/VKsDlnSCR6Df8AiWLrQrXGIAgMAIWSJMGN9YOscjSNDKVOy8txe3bGjhQRDIEl2PKGB13HI7Uc4Lhoto7KVbIsg8mgSfvfs1nvY7FJ/Fd5idbjk5D9VCT05TsDy0rQuI8RCqax5eUPVnR8bhl91sicZ4kBNA+z+DOMxOZ/6VoyRyZvqj8z5DzoXxTHNdfIskk8qvvZ7h/cWQgM6yTEGSBM9dflAo4cd7YfIy16oMFq5mpnPXs9ajnjlxhlM7RSLYm3Qzi13OMimCNZAJIP4c6a7McVz5rbNmdPamZgkgTPOBPvFU58dx5GnxctT4fYB7YYebZPQztO1U21igDqAw6jf4GtK49h5kdZrMMXjQlxkaAQY1H7neq8L1Rb5UaaZasFxC0ycv8ATJHlTPEEkeCV8wSg+ZAoLheNqB7ajrqKVw/AXMc4E5bX1m55Z5evU1oulbMai26QPxyNqWJfX2uXxig9+5AIA3089a1vHd3btd2AAgWAvKPfVH4ZwYNiGdFzRJReQj2m16age/yq3F5PNVVBzeK8e7sVwLhHcrmYfzHGv9o6evX/ABRazGszMeEAEknWNYgCY1PnSbdua8zs/ht6cmfkPJerfIfKrWiq6GMDcL4i8d1UIk8iyglv91ETSMNhwihUGg+Z569aXccLuaIojLz+dN3TFJbFZvZplmA3NQh0tSrT6x+/3NRbmLjn8KY/jz1NQhb+zuMyXgOTeH47fOKuU1lWE4icwmJ5VpeDxOe2rfaUH38/nVUkMg+jU+jVDVqdV6qHJVxXKEo0lfqNGUjyMSp89R5VCbEC5kAJAZiGGx8IMqehkQR5Gn/4jKDLZAdC3QEjXyPnypiwLdwhbLZTb8UFWBhgRJV4YgyfFzNP8AjqZ7E2SiOVC5AMwWSCCB4gNI1HLqaicQteFH5K6MT0XYn0GaT6V3jvFbeEtG7eZ7ok5FUCGZROyiNCNSZA3rMOMfS/iXDLZt27Mn2gCWAO8BiVGvr7qKT7BmnF6vZoHaHG28OF725bRXVjmuHSBlEBRrcJzbDpWf8AGvpNGQWcDbJhQve3BLGBEhOvm3wqjXLzOxd5uMebH8OnpS0LkEnwqBMLpPvpuJmeT5QzjXYkm4xa45zOSZPvPWpWB8KAHp+etQWtRAO5ILek6CpC3dPQ/wCD86aPZXNXElPdoza7TNct5WMuoieo5e+qpexNO8FVnvqFBIO8CYHU+VVZYqZo8WUsTsvfZmzBzyA5YKsgsNdWMDlEa6QDV7wl+UB2+esCaqeC4cRlKsswc2YeEzHQiICjrpVlsOAoERvPrJn1qUlGkXOTlK2Te8pL3oBPQUx3lIvXPCaCWwN0ga2NUP4yTJ9mQdz5+teu45UuKVENvrpKnfWo+LxSA6DOdJPT9xQzifFme7bUDKpmSIzaAkRKnQxtNaWk1RmjJp2i1cZu5kDLsR8ayjtbY/nZyIlTqOo2+VatjyFsIu/hAnroNaovH8JnQgRtzrkwfCZ3ssXkx/uVbst2Z/i7ssSLaRmI3JOyg9T8q1FSllAiAKFGwqr9mMULYYbJaE7Rmc6T5AAH4inMZxhigAGrjOx+yvn03FTK3JjYIRxxv5I/abiR7tmHIaUrgtw209lTIEF50IG4gjqdDpQrFX87Jbg+JgY55Rr89PjRy3YjV4J5DkP1Py/Gtfjx9TD5U7nQi1bkDcJ1PtP6dF8+fLSpQ1gDQDpTLXCxpjifEVspvWoyHeKcWWyu+tQcHZe4M96VB1VdjHKelBcJixcum7clwDCIBMt1jnFFf/VLrHxWmUfeBPwoWAk38QR4VEDyqHcZq63E1G8z0IM04uJBExRIRQhO9evEAU5exIA0obfxE0LIOLita1PsfjO8wizupZT+I+RrI7Yo/wAM7btg7YQIrhiW8RII5cvSkl0NFWzaQ9LFyoneV7vapHCGHcF1n7Q/Hf3b+6nuJYQl+8U+NQs5+QLrAUDQyyjQjXYkTpB4e83F9fyozes94jIXWWPL+0rI0MjaDG008XTFlG0CuMT3YQISbZByGAS2dWBkwCSVKmNP5hrOe1/YRGY3LAFsH6siCecRoPcfdWiXXZrjlgdSQBA8IzEnmQSTrPQDTeq4cAGsFjmQqGHeFiVYIYzsrNBUlZg+4jQ05W0pdoyK9gmQlWEEUgKYM7c603H8MzsWa02ZgJgKwIG0D2o15idaruO7MDuTmJVmUCBHtNGkbDUxRU/szSwtdFAuPKO3VgB6CaTdu6+oB98a0dvdknQlM6EEAg6rrO2vP9aRY7JvPjIjy3pGy5R+AVg+HtdMjbr1o/wt2s3IRVByiZ1ETv1J0NPfw3dwohZnfbSNhzOv404mDlvE5EgA5RGgmNdYOp2pS5aLFwe9dckXGBkwsADkDr0MN8pqwpcgQdSJ/E1VeGsA853Ou32ogHlJO40irBnMCeY+UmmfRK2TO8pu/eGo5jWKZFylW8aADMQOoqqU+GzRixLJaYHuXtRK5WecmvtHcSOUwaiYph3feToqkiILDMMoB5iMx+FElVb11WVAYzS/2ZGkEbzJFQ8dwHxF1JVjvBIB/wA08PIT1IXL4bj+IR4jxL+RYJ+sAsjWW23HmKr/ABDGCNN80U/fxGY2LfK3lZp+9NCsTxBYYgDXELHuyzWKcfazp45eqX7IBcRvMGMEgcx1HQ1JwmIvXAQoQlmUtJMZV2B6Df4mo2KHeXTGmbmfU6/CPhR7A2ltW4XbmTuT1NbYwUlbRzZZJRk1FkxFVWLnV23bn6eQ8q816hv8TmaBU4JAk1eqSpFDbbti+9CqWql8WxDXrh10X4CivFcezHu7Ykn5eZrmE4Xla2p1/wCYx6t9X3Cg96ATuDcL7q2J9ojX9KmXCOdKuPFRHuUwDzoKj4nFgLApF1pqJdWgQYe5NM049IWlIOKdKgcVbxL90fiT+dS2ND8e8ufd+ApJ9Dw7PoovSTdpJpBqsYn8JufzR1gxRwMveAADPOp55RMe45gPeelVrhn9T/tb8DVm/wCb/wBq/wC5qZCsF3+JAF8xWc7aAy2raeFdZioC4O05zBZE5gJYpmmSchOUNOu0z50zhv6y/wDWxH/nRG17Lf8AUuf7zT9LRXCfN7X90DeJhfBlCiWEvGuu2u5zGBPnQbieCEBiwEMDLnKpiecfuKlp/SX/AKq/7xVe45/+wX7i0sVbNGbS2SlwwuDdCnMWyXLeWbSJ9J86g3LKvBMEHXKoPPqZ1jXp8qkcJ/8Ayr33Lf8A5VCsf/0feufnUkqdC41ash3cMxtgGBsRm1MAyJ90UNxFoh9HOciNhrMHY7AfvU1YcRy9BVbX+vd9R+FRCy7DOBIEnPrI6HUnQRzJI2qxXmgKJnLI+QPx1+dVnA+zb9bf+6rBjPbX0b8Upn0Kt7HLd2DXMW6gywtn1H60ydqG8V5fvkay5FtHR8V6aDWB4kGXSAFYrA0HhMaeVSXvAqYidB8f3PuoLw3+ivp+ZqXhdx6/+DVmlo0HrvZ4EFiTnI1YbgHcDpVXx/Zi4NFAKrMSTueZ6mtCXaoeIpk6I1qjLl4ddtv40I89x8RRDEYibZAPKrZiqpnFfbb0NbMWRyRgzYlDoe4QggN1qXjbhY5F+PT/ADQ7g3sVMt7n736VoRmGrOCCnKNSx1P+aduGLs+UU9hfbFR8R/U+NEA5cuVFuvTt3b31Fu7VCDVy5Ue5cpb0y9Ag0xrgrzV40ADN5th1/Afv5UPvPJJ6mpuL5fcP4moBqqZbA//Z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www.cdc.gov/vaccinesafety/00_images/Boy%20getting%20vaccin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4648200" cy="2124643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hQQERUSEhQUFBUSFhYYFxgYFxcXGBgVFRQVFBgUHBUXGyYfGBojGRQUIC8gIycpLCwsFR4xNTAqNSYrLCkBCQoKDgwOGg8PFykkHyQvKSktKSwpLCkvLCwsKSwsLCwsLCwsLCksLCwsKSwsLCwsKSkpKSwsLCwpLCwsKSwsLP/AABEIAMkA+wMBIgACEQEDEQH/xAAcAAEAAgMBAQEAAAAAAAAAAAAABAUCAwYBBwj/xAA/EAABBAAEAwUGAwcDAwUAAAABAAIDEQQSITEFQVEGE2FxgSIykaHB8AdC0RQjUmKSseFygvEzNLIVQ6LC0v/EABoBAQADAQEBAAAAAAAAAAAAAAACAwQFAQb/xAAlEQACAgICAgICAwEAAAAAAAAAAQIDESESMQRBEyIyUUJxgWH/2gAMAwEAAhEDEQA/APuKIiAIiIAiIgCIiALwlVPaftNFw+B08x0GjWisz3nZjQdzz8ACToF8J7Ufifi+IuLAXwQH/wBuG8xH88mhf5DKPA7qEpqJZCty6PufGu2OEwemInYx38Grn7X/ANNgLq8apcZi/wAeMIM3dQ4iQtuiQxjSLq9XFw/ptfJ+HcFr95RAGpLxlPn7NkeeoUmbBtLw4AEkGyK2Ir8pIJ++Szu9+jVHxo+ztMR+O84towkIJoj9491XsD7Is+oVpwD8d4JMrcVC+JxNF0f7yPn7VaPA8AHLgZOFMNnKSdaFbAgA3W5IAHytUGL4M8E+yT5afHReK6RJ0Q/R+p+H8SjxEbZYXtkY8WHNNg/ofA6hSl+T+HYrEYV4kgkfE4c2Ei/AgaOHgbX0rsf+NUjXCPiADmk13zG05vi+Nopw8WgEdDyujcn2Z5USXR9mRasPiGyNa9jg5rgC1zSCCCLBBG4WxXGc9REQBERAEREAREQBERAEREAREQBERAEREAREQBUfa7tVHw6DvZAXEnLGxvvPfRNWdhQJJ5eJoG7K+K/iZxj9rx5w7gBDgtPF8j2Me4kn8oGUV59dITlxWSyqHOWDl+LcRxXFp++mohoprRpFG3o2z7RPNx1OnIACwwvZfu25nD/aAb9TbQPUhS+GyWWgAtA0Y0D2ievhz19OpXU4XAF5Bdy2G9ePS/7eKwOTb2dOMcaRx0uElkGRrcjOluJPqVbcK7J5WXmpx58+h16Lq48CG/f3/lbDEossSRxeI7PzM9wg1yoX/lVOIZIL7xnwH0X0ju1HmwQduAfReZZLimfKMRANx8Nj/SfoVoMdnx++q+k43s1FJoWivDQjyXOcT7FPaM0Lia3bz9Dz8kyiPxst/wAM+2pwj24Sc/uJHfu3naOR5vKSdmOcT5OPQmvsoK/MMshjPdzNrfXwOmx0cPBfZvwu7Ud/B+zSOzSwN9l12ZIdmvs7ubYa7/afzBbKbM/VnPvqx9kdyiItJkCIiAIiIAiIgCIiAIiIAiIgCIiAIiIAiIgKTtj2jHD8JJOQHOFNY07OkecrQfCzZ8AV+fWYh8khLiXPe4uc47l7iSXH/cSfTwX0D8deKEOw0GuWpJT4uFRt+Ac7+oLlux/C+8e1zuevoOf30Kx3y3g3+PD65Os7LcGyjMdzz8P4R9811kGGrSlrwsAaABy+6++imNcqoL2y+UvSIuMLmAZWZ7NHwHVeyQqW5y0yOtWSijyMiMYl4YVtCytVYJ5ZDdAos8Knz+0CNR4jf0KizTtstLhdbKLSLq5M4ztrw0SR5q1bYPiDr8iPmuP7OcYdhJ2SCz3TxINwSAfabp1ZmHjmIX0fjTQ6N45Ef8H40vm+IwZ3A1B+/vySLI3RWT9PQTNe1r2m2uALSOYIsH4LYqrso4HA4XLt+zw15d01Wq6aOIwiIvTwIiIAiIgCIiAIiIAiIgCIiAIiIAhReID4F+MDCeJU5xcSxpo7NYS4MYz+lzj1Lz0Uvso/K9oHIff1UL8WGkcVkJGpbEW+Le6YAf6g8eYU3sNFcrzyY0erjp/+iufa/szq0L6o7cxPL2OD8rW3mbvm9TsrOIWoMb6H9uq2CN7h74Z0A1pRg8Fk9k4MWLolUvbK0+zJf1+KmYfGOOj60UuafZB1tbTN+RY91a8MwVXjMVK8kMflHhofUrxySPYwlIspYaVPieHMEnefm81sw3CidXyvcfMhv6n1WGNiLBoczeYrUeRtVy/o0V/V4TKviurXDwXGYqOgfP8A5H31XZyDNd7EUfIhcJj5S1z4z7zCfUA0flr8EQtR9f8Awjx3ecOa277mSSP0sSNHo2QLtl87/BTGB2Emjofu53GwNxIxj9+Zux5UvodrpQ3FHEs/NnqIimVhERAEREAREQBERAEREAREQBERAFHx2KEUbnn8qkKJxSAPic09P7aqMs4eCUcclk+SdtOBjGufjWvd3rQy4TsWAhgycwRmJ5g27Yp2HiLBKxwpzXU7zBcK+R+KtHvywuttv9xo/mGhJPgRv0UXgcbhPMXCi4tcellrXH/yXKc2+zvfFx66OiOgvoua4n2se0SuiYZBDQcbDGguc1rQXu5lzgKaKG5cNQuqj2WOJ4Q17XAta5kgyvY4aOaa008dRzBFhTit76KZSwnjs4Hg/a+bF4h8TQ3NE9zbjkMjHFgcSWhwt7SGOcCC2wPIHsYpTTToc3TUHxB5ha+GdmYcID3cZGa9QRmp1X7WUHWhrvpupjYBG0MADQLoWTVmybOtm9ypWKGfqKZT44ns18Qe5jbVNHiXkgN3eSANC51UTladKG5cdAOugV1xme46PUBaeGRs9lxaBIwU2QWHAWTV+uxB3VWnIvTarykcNH+Isj5WQxsBMjGPB78OIa/ZriIsrZKLSW0aujrYVzheNue90byWyN3a4AOHLlo8b+034BXTeyMEbzLFE0OJvoAbu6A0F6hoIAOw2Xk/Bho4kX5D5dArbeH8UU+O5r82iI8LjO0HDHy4sNiAzOFnWgAKBcT08tfNdmVVzY0Q4omiS9rGf6Wuc1zn+gArqT4KlPBqlHkWvYaQcLJY5+fvnNzjLQaWggUQaaTexu6Gy+qMdYsc18pe3NJDCN5S4ddi3W/M/NfVY2ZQANgK9BotvjSk08nL8+uEGnHtma8tV/aHiv7JhZp8ubumOcG3WZwHstvkCaF8lU4vi+Kwpw7ZQzEPmfIHNhZ3ZAZA6TK3vZqNObuSLHK1rOcdOvLXM4ftux7qZHJJ3jYDCwNY1zxNC+fNmdIGhoYw3mykFpGthYM7cRsmxMc1tOHuQgBpMcDcNh5S6SnEWZJXMGW7I00BKA6pFysP4gxSezHFLJJmcMjHQP8Adj72+8bKY/dB0DrsVW17I+3sJ9rJKIbjBmIbkDpcOzEsBGfOLZI0XloE0gOmRcy/t5FGwvminha0Rudma1xbHMH91IRG5xpzoyytw4gEa2uhw02djXFrmFwByurM2xeU0SLHOiUBtREQBERAEREAREQBeEWvUQHE8W4Z3T9QKDswv8wdQPrp8b6hVsxqfMNn+BBsgCjyr2Nwu54twwTsrSxdXtruD4H6BcbjMI5jCwg/u6Js7a6eehPouddXxf8Aw7PjXKxJN7M8BxASAloPskt1FahWPeEqtwrirOF9KuDye2pJ6Me7O6jcQZlo37x/ypUr1U8bZiCWGBsZOll+YgN1JADTYJ01/wAL1ka85MOLwODDm5a1zWPC6e0UdlC43JO4OY0EHTVwJZrzsau6V8fGRwDDyNdbwAHBu1i3CwXBpNgeaq9mtvEC4OYDdQcU88yrPGeyFRzABxdZs+Omnh1U560VVb2RB7yhPYZHuDYycpHtddG6DwFb+anOfTXO+7Og+dKdw/g75rhYbaMtm6AbZuz8dBv81DDk8I1OUYLLLHsjwMPlGIdVRDIw9XXbiPC6155B4326j4LBtiY1jBQaNPqfipC6tcOEcHz19rtm5GnGYRk0b4pGhzJGlrmnZzXAgg+YJVdg+zMceQ5ppDE4lhkmkkLc0Zir2jtkJHnqbOqt0VhQUI7GYcBoYJGGNsTWPbI4PYII3RMok/wPe03vm1WyXsjh35s7HOLyS4l7i52aBuGcC67IMbGWOrQ7cWrpEBVQ9nY25C50sjoy/K6SRzyO8YI3CzuMo+NnckqtwPYSGN7i4ufHmjMcRc4xtEeFiwrczSfbdUZ1P8Q0sWunRAc+3sPhqyva+UeyKlkdIC2Nr2xxkE05rRI8gG/adm1NFXWEwwiY1gLiGNDQXOLnUBQtztXHxOq3IgCIiAIiIAiIgCIiAIiIAoWP4PFPRkYHEbHUH4hTUXjSfZ6m4vKOFMPcvew/kJF+G4PwIW6KYEWDYU7tbwoPGfk72X18Gn6fBVWBwbYmBrboLmTg4SaOxGcbK1LOySdrWuXGNZWd4b4c661uteOw/eNAcXBor3XFp0195psehVBNwSBpLniR2t2ZHk/G9V45YLIQUuy/xeLjyut7aJGXW7quQ1WGAxLXbEHp+i5TEiDUESHoCZCBv/hbOFcIBdpnY3oHuF870cocssvdKUezqce/UKrlerPGgAAdBv8AqqZziXEaZa9fFH2eVL6l12a4S2d57xuZjRqORcT7I06UT8F2mEwTIm5Y2tY3o0V6+JUTgHD+5ha0inO9p3meXoAB6KyXSqr4xX7OL5Fzsm96PF6iK4zBERAEREAREQBERAEREAREQBERAEREAREQBERAasTAHtLXCw4UVxM9xSOjcbymgeo3vzXdrkOMQB8svg4f+DVl8laTNvhy+zT6NG4WpuADj4LQXuZobI6jcen6KTBjm6UQsWn2dDEkvqJOEsHI35lQsTI2KsxAs0PNTZ8eL1VRxLFNO9UNif8AK8lj0WVKT/M3T4jRTOymBbLP7WvdjPXjYyg+uvoFzE2OJ0Z/V08h9Suv/D2DK6T/AEN+Jcf0U6dzWR5L40ywdqF6iLqnzwREQBERAEREAREQBERAEREAREQBERAEREAREQBF5ahcR4qyEam3cm8z4+A8V42kss9jFyeEb8Vi2xtLnH9Seg8VyrZi57nH8zifoB6CvgvRM6d+d58ugHQL1rKceixWWc+ujo11fHnPZ5ioRuoM2Ca7lr1G6tJtW+S0xO0VLjsujJpHO4zhUg92Q10IbfxpVb+Hm/au/FddiCoJgzOVbWDXCeVsoooaK6vspixFLR0DwB5G9PTl6qvxWFa3UbqLE4gfe2q9i+Eskpx+WDifUQV6uP4H2jMdMktzNg7ct/ULrY5Q4Aggg7Ec1067FNaOBdTKp4kZoiKwpCIiAIiIAiIgCIiAIiIAiIgCIiALF7wBZIAWvFYkRtzO9BzJ6DxVLI50xt23IDYfr5quc+Ol2WQr5b9EvFdoI2e7b/Lb4lVr+1zroRhvmS7+wC14nC02xqdNNtOZtVuIjWGd1mToVU1PtZLHE8WmeNJQz/S0A/8AysqsZE4G3HOep3PrzWEbSpTIS7cqpzc+zSoqtYWDMYzLsAsDidd1v/8ATwNbQ4Ro5qWJEOUDxmKB0sWtRfqscRCNgoWdwNLxyfssjBPaJLwUiZX30WOc1/ZZxYe9z9+S8WyXSIeJeCVHy81sxnA3uma9rwGCrHkprsAPFeNMtU4JLZDhs7clY8PxcsR9hxA5tq2/Dr5Uo37GRq07FTuHO19rT+yRymV2yTXWUWcHaV/5mNNdHFp+BBUyHtFGfeDmeYsfEKLJh2Voq/EYIkHK4g0aPToVp+SyPvJzvjqn6wdZFiGv91wPkbWxcZBA5gHtHM38w0160rfh3HDYZNQJ2dsD59PPZXwvT09FM/Ha3F5LxF4F6tBlCIiAIiIAiIgCIiALVicQI2lzth90thK53HYvvn/yN28f5lXZPiiyuHNiWcyuzO9B0H6rYcRQpRmutVZ4wDMYspvryWJzwb41cul0WbpjrdDX5Vz6KDOLK25lrkVMnkugsM1OCzjfS2Mw9oYUSaJtp6IHGeIyRstgs3Wm9dfFe4HEukYC8EE7hSjHa9DKR5/ZPlHjxx/p7Hh8yxkwi3RPoqTuLU0k0UubTK4soL0SLdMf7KI4LxrBZHZmXFCSeaxasnDlS8JATFZiXyWtYffmgwmTopOh9FvFqtjVrhnWFOOzPYuOzS5x6Ktn4mwy9z+cj0VzIz79FEdhW5s2UX157LyUWe1yj2yw4JxmqikPgw//AFP0XQLicZh720V9wDi5lHdv99o/qb18xzWqmz+MjL5FOucf9LlF4vVqMIREQBERAEREBXcaxGVmUbvNeg3+g9VR7fFS+JzZ5XdGeyPr8z8lErlS59suUjpUw4xF/BaSB0Hn9+a2lQ5J+SobNEIt9Gy1nCyysQ3RScOKKRWWeyeEYsbIJayt7rKCDftZr2rosnt+alkWsHMV7Rn5EPKtZjpTHRLW6NV4LVIjFq14id7WHILcBpfVSnDZYAVoV4TTRE4fPK6Md6AHLPLqp8UV6ffVa58PWv34KTjo95rJEYxbQy1sDAFm1iikeNmkx2ouFwAiBDSTZJ1NmyrCl4W34KWAptaIgYp+FfSiPYpUUfsr2PZ5ZtGzFG8upFG9Oe4o+C1kg/BaMVicq9wr8233aSeWRUGo5PZ1obIWPD27tN+fUfD+6mSx60o0rVW9EoYawdjDKHNDhs4AjyItbFV9n5rhA/gJHzzD5EKf+1MzFuZuZtEixYB2JHK104yykzjzjxk0bUUDGcbhimhge8NkxOcRN/i7tuZ3lp1UnEYxkdZ3sZe2ZwbfxKmRNyLCOZrgHNIIOxBBBHmF6ZRV2K63p8UBki8c8AWSABvaWgOcEX/Pid1rkapajP8AePr9VzGjppkOWHxOq0ScF9kyZqc3UDy1pWD9/vosMV7p8voVHit5L1ZJYwRsHiw5taEj7pbmmjoqLh3/AFD6K6j94ffJQhLKLba1GWi0YLGlXWl7XyXjQcozVmrWtr8L5L2Ll6LZL9/Ja1tHPZqyrBzFsR2yi0epkOVvL5rS7/hbcR+q0lVM0x6JOGZqPILbPFd/fJY4P6fQrdLzVq/Epb+xWnQqNjuKd2+NmQu7w14BSDzXr/eCgaVj2iSW/f3ytYSAitNOa2/4Xk36fRelKZGlGnkoj8flFKTL7pXP43/pu8j9FXJ4NVUFLsl4WcTytYD7JIzEcwPyhdjHG0Cg1oHgAvnvZf8A7gef0K+hR7K2n2Z/L7SNMjFDlitWL1Cm2SaKK2YcGxGR7oycveaX0dsDrpzr4Lm8PwGY4h7mtxGWKURlz5HDvI8zs0hdppdGm6VvauMR7wXYFTpjzWH6KPMgm1L9nBYzgkmPw0uJiI7wlsmDc68zRhXOdhyBVVIc5N/lmF7LyDtNhsZjuHzB8f8A2uJL2uLbje/9mORwPuu9l4r+Urvm/fyWE2x81sSMp8/jxQONxUODrJiRAMjCGtLgJTicSzkAYwyPOBTn1uQUGKjjwmI4XicrTG5scTHOsyYSVwfG1rvzZWZ49NR3Xivoh+i8P1+oXoPmPH3zv4djMFNnd+wRS95Ib/fMDC7Ca/mJaQ5/80NHR6+gYPi8LmAtlYQPZ0cDq05XD0II9FPKM2HkgP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averaorg.adam.com/graphics/images/en/19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648200"/>
            <a:ext cx="3276600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Preventing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Another important way to protect against viral diseases is to keep your body healthy</a:t>
            </a:r>
          </a:p>
          <a:p>
            <a:r>
              <a:rPr lang="en-US" dirty="0" smtClean="0">
                <a:latin typeface="Comic Sans MS" pitchFamily="66" charset="0"/>
              </a:rPr>
              <a:t>You need to eat nutritious food, as well as get enough sleep, fluids, and exercise</a:t>
            </a:r>
          </a:p>
          <a:p>
            <a:r>
              <a:rPr lang="en-US" dirty="0" smtClean="0">
                <a:latin typeface="Comic Sans MS" pitchFamily="66" charset="0"/>
              </a:rPr>
              <a:t>You can also protect yourself by washing your hands often and by not sharing eating or drinking utensils</a:t>
            </a:r>
          </a:p>
        </p:txBody>
      </p:sp>
      <p:pic>
        <p:nvPicPr>
          <p:cNvPr id="16386" name="Picture 2" descr="http://www.inlifestyle.info/wp-content/uploads/2011/01/nutritious-food-for-childr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3124200" cy="1658589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ANd9GcS_yKmKCtICC221RA-JwT2t2QM_aQoLY3Sr75YNRNxin313vO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2143125" cy="2143126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hQSERUUExQWFRUVGRgaGBYYGB8bHRsWGRgXGB4ZGxweHCYgHBojHRcYHy8hIycpLCwuGh4xNTAqNSYrLCoBCQoKDgwOGg8PGi8kHyQsKiwwLCwuKiwsLCwsLzUsLCwsLC01LCwsLCwsLCwsLCwsKSwsLCwsLCksLCwsLCwpLP/AABEIALsBDgMBIgACEQEDEQH/xAAcAAABBQEBAQAAAAAAAAAAAAAFAAMEBgcCAQj/xABSEAACAQIDAwcGBw0GBQMFAAABAhEAAwQSIQUxQQYTIjJRYZEHFBdScZIjQnKBsdLiFTNDU1RiY2RzobKz4zSCk6LB0RajwsPhNXTwJESD0/H/xAAaAQADAQEBAQAAAAAAAAAAAAAAAgMBBAUG/8QAMhEAAQMBBQUHBAIDAAAAAAAAAQACAxEEEhQhMUFRUpGhEzJhcYHR8BUiQrFTwQUzYv/aAAwDAQACEQMRAD8AK8veXuLt4y5Zs3OaS1A6IUkkqGJJIPbEd1Vz0h4/8pfwT6tLyh/+pYn5Q/gSq7XvxRMuN+0aBfNzTSdo77jqdqt2yuVu1MTdFqzfdnIJA+DGgEnUgDdRLGYvbdoOXuOBbTnG1tGE11039U6DWhXkwuhdo2yxCjLc1JgdQ9tGtibYs3LW0itq3YHMRlDk5yDdM9LWddwqUgDXUDRTLZvKvES5gLnmprt3CqYxWN23bti47uFJQfgpGcwuZYlZJA1FejGbbzOvOPmtuiMJtaPcClR3zmG7tqy8osPbY4i/n6/mzW2W/C3EVkBBthoYKZMsD1+6o3Lfadt8LtFUCBg+H6StJuaWjP8AdHR07Ki196gujPw8vdXdHdqb5y8fP2Vf2ztTbOEQPfuuis2UGbR6UEx0QeANe2Npbaex5wtxzbylp+Dkou9gsZiB7Kh+Uu+GvYfKwYDDWpgzrL9nGrbh7Fq9hsNcLwqYJrYZb/NkXQqTbIDAtOUyN3Q1qhIDGuLRn4KTQXSOaHHLxQN8RtsWhdNxubIUhs1nc8BdN+uYV7jb23LQUu7gMyoCDaPSchVBiYkkCTpqKKbctK9nCOtuw2S1hpum7DpDoSoTcdO3tPZRTau0LTNfCFUK4vBF2Dg86uaxrr1QunV9TXjUr+n2jkq9nr97ufn4Kri9tw3jZzvzgQORNrqElQZ3bwdJnSm7OP201k3luOUAY/gpKoYYhYkgdoFXpNuWufU50ztfayxzD72iXbw47tQJ7xQPZqLdwg84e0LaW7uTE2rpS5a6Q+CcSCSe6QcgkHQnBJvYNmxMYtz3bdqq2xeUW1sWzLYvM5QAt97WAdJ6QFSb+0dtJzuZ7g5kKXHwUgP1SAB0gYOonceymvJkwjGKQhzWMoR2yq5OYZSZEA7qs42qi7aRRdRku4cJdXMCiFQzBAdAYIB116Z7YqshDXkBoyFdFGNpcxri81Jpqq022NsDEjC883PkTkm16pbfEAwJia7w+0ttPzWW4557Pk1tCeb628aR3xNCNm7bY7XTEOd+I6R4BWbJ4BTHsFaPjNpWbaYgK6zhLbG3qNWu2mJA11OaN1EhuUF0abvm2iIhfBN92R3/ADZVUi7t/a64YYk3X5ljAf4PtK7omJB1ipWJxe27dtbjO4Vig/BSC5AXMIlZJA17asW0LVjzO5ghiEL28Jbi3wD2yWzhtxLNHRGunfXm1VV7Iu32tLdz4bLes3ehiALimGSdcuvWBjeCADSdoOEa7tmxU7Ij8zpv27VXG2htoFwbjzbdLba2tHuZco75zrqNNaT7Q20AzG48JcW0xm1pcYqAN3a667tat+0dqWmOIC82pXF4OWDCbnTw5zH2DTT1aVjadkNeR3XLexxWcw0+BR1b2Z0XWs7TKtwcvJaYs6Xzz81U8Litt3HuItx5tNkaTaAzwDlBOjGCN07xULAco9rXrr2rd5zcthiyHm1IymG3gSQeAq6NzV83lzKQmODvF0Wyqc0oFwMCDoSDpvykVRLGM8321mttIGIy5mYtKO2Q5mJ10J1JqjCHV+0VpuUpAWXfvNCaaonhsZtt8mW40Pb5wEm0BzZiGM9WZ0BgnXsNN3dqbZXnc1xxzLItyea0LkBeGoOYaiRrR7F43zm7tTDIyZ2t2ksLmABRFJIUzG9yfnqdtHFJiHxli06NcHmmmcCcjhmIJMHKBr4Ul/PNo2bPL36KnZ1GT3bdvn7dVXLL7dZnVXYm2wVxms6MVVwO/RgdO2hS8qdq+ceb89cF7NkyEIOl2SVj55ir1d2xYzYtiUuqcZhQBnjUDDLmBG/Iwns6JBqnX7gG3wxcMOfU59AMpUEajSANJ7qeNwdWrRpXTySStLaUedaa+fsucVt3a9tC73XCrdNkn4M/Cj4sAT8+6n72P20l9LDXHF24CyLNrULJOu4RB3mrVevWcRlUC1bC7QZmhh0hbDsbhn1iAOynkxdm9iMJfW+r81fxKMx6ELcS40QxkhSFUHcan2o4Bt2clTsjxnZt5qn28ftpioFx5a49sCbWty2GLD5gja7jGle4jG7bS7btM9zPdnIBzRBy6npAQIGpk1brG1LVxsBdDIC9669wZho/m95W46AsP31BTEGz5lZS9YF8XcS8O8rkdrhCkruLBxHeOMRR2n/A5efsjsv+3c/L3QC5jdtC6trnGzshdYNogou8hojSRpM0C9IeP/KX8E+rV4v83ZxeHa2AjnD3+cw/PhktSFjKScqgmdFgHLoNKyUV0whr9Wjl5rktBfHo48/JWL0h4/8AKX8E+rWk+THlRexdq6L5DNaZYeACQwOhA0kZd/fWKVqnkV6mK+Va+h6W1xMERIATWKV7pgC47U5tzkHbv4u9cuvczXGlUtiSFCqsnotvI7huqJ6McP24r3P6VXHHJd84uG2rno25yuFPx+DEA+NcvjMSvC6I7ba3B/yzP768zt5BleK9LCxuJJCqHoww/bivc/pU3d8nWFUgM2JBbdKxJ7ATaie7fV6HKUrHOWzJ7AUJ9i3MvgGJohh9pWb8oCCSNbbiGjvRhJHfEUYiTiKMHFuWc+jDD/rXuf0qXoww/wCte5/SrQlsPYMpL2uKb2TvTiy/mHUfF4LU1bgaCDK75HHsoxEnEfnojBxblmHoww/bivc/pUl8mWFJIz3wRvDZVIHbBtjTQ691anQPlIN37K79NulxEp0cUrrJG0VoqOvkywxEg4kg7iE0PeDzWo7699GGH/Wvc/pVqdKjEycR+eifBxbllNzya4ZYk4kToOh3E/iuwE/NS9G2GzZc2JzRMZNYJIn713GtD2zvsjdNxh2f/b36exmy87B1uPacDKSuUyszBDKRoZ1EHU1otEnEUYOLcs39GmGnLOKmJjJw3T967qVvyaYZgCDiiDuOT+lWk4PZ2Ri7XHuMwAlsogAkwAqjieM01ydecLZPaimg2iTiKzBxblnvoxw/bivc/pUvRhh/1r3P6VanSrMTJxH56LcFFuWVr5M8LqM98Ebw2VSBrrBtjTQ67tDSXyZYYiQcUQeITf8A8rUVd+Ua6jvtuPmzW/8AejtbiJdbxSCyRkkUWWejDD/rXuf0qXoww/617n9KtTqLd2nbUlc0sN4UFiPaFBj56zEy8R+eifBxblm3oww/617n9Kl6McP24r3P6VX98dcYFk5tEkqDczKdN76xoDMLxAnMJqOr5hNo4lyNTcJC79dFuQh0IOix3itxEvEfnoswcW5Uj0YYf9a9z+lS9GGH/Wvc/pVdcPyjYwgVXfUQr5TpMsyEZkGkGM0Exrvp7CYNWbJiEDXSM2YnOrbgckgZQpIEQIkb9TW4iXiPz0Rg4tyonoww/wCte5/SpejDD/rXuf0q0SyptXQgJKOCVBJJVliQCdSpB+YjsIAn1htMvEfnojBxbllnoww/617n9KvG8mWHGpOKA7Sn9KtUpVmJk4j89FuDi3LK28meFAB527rugqZnURCa6a6UvRphvWxPuf0qu2x1+FXuW7Hd8Ig+jSpW09tc3oqlukFLwSqsQTBiWPAaAwWHsoxEvEUjbJG4aLP/AEaYb1sT7n9KuL3k6wigs1zEKBvJWBvjfzXaatx2y+QtcLW30AUWy6AkgdIrmPGTBWB401jTcuwVfn0WTCFZDaakZtdDoOGsyYgxMnEensqCwx1oQqoeQGC/HXv3f/qq18geTi4XnubfPbuc2VJidM4IkaHeNe+m7Wzbly7zJ+DAAZ2B+IeCH1iQQSOqNd5WbDsa2FN1VAADkADQAdgFL28jhRxTYWKJ4LV3hfv972W/oap1QcL9/vey39DVOqR1V26Ll0BBBAIO8HUUC2lyfGXPZWSpnmp0Pfbk/BvxBBAO4xMjmxyytlitwc3qQDmBg+q+7I24cQCYmSJeTa91kFyLdq3AILE3CQ0AaKQq6kbmb5qAU1CheB5TElra37YCTmN0E3EYGMhQFSTv366fG30c5Pr8Gz5mZbjF1LALIKr0goAyhiCwET0pOpNBMRyfsXgGvWrbXLt1pIzAMEZt6h4gqkEGd/Gi1va7J0XsmF0BtkNoNOqcpGnAZqCQtDSdEYoHyk4fsrv026JYHadu8DzbSV0ZSCGU9jKYZfnFDeUnD9ld+m3Q3VSl7pRylSpViogXLC0xsZ0ElGPRzZc3OI9mAwBhvhZGm8cN4F4PYeKum4fujfTK8ZUS2VHQR9C6M3x+Jo7yiaLS8fhbWnb0xHgYPzUIs37i3LoVubXKrHKATmhlJOZSN1tR81ZeoVRrLwyTd3Z2Ls37KefX7ouc5IKWF6qgjUWqsOxMCbOHt2jrkXLPaBuPtiqiOcxHM8+/OZ7OdDlVSj9DMVKgcGEcRGhq47IxJuWLbkyWRZPa0a/vmtvVSuYW6qXSpUqxKgXKLeP2b/x26O0C5Rbx+zf+O3R2nOim3vFRtpXStpyphogHsJ0B+Yma7REs240VEG8mABvJJPiSa9xWHDoyHcwIkbx3jvG+q1tPapurbthC7pcR3CwEZFJAcFiOiW6SjWTbPAZqytAqgVNFKsY2w+dnHOOzPBNpm6AYhQDlICwAdN8k8akrtAMBnzH80IwH0a1Ct4hiYNth3kqR+5p/dT9RMpXSIAn22ih/BuY3So8NT/8AIoXtBy722TnbTLpABHWK9PMpa2QMoJR5BE8YqbSpe0KbsQmLe2X51TdVc1tG0UxnEgtctg9aFUSk5lk9YFSbGrTVcxuBS8hS4oZTvB+kHeD3jUUJsti8LortiEB6LOWZ8u/LcHSnsDIoO6e+jXg6qL4iNFeqVVX/AI+RB8NadP3D/mi2f3V3Z8omFbi49ihv4GanUqFO4G/kYuQTlt3zA3mLimB30Lxa27wzurAS2U5BeRlZi5BCklSGLDNoIie4nsa8GKuOqbd1pIjQuh1B3aUIfFJkQ2gyXNOcYCGe4VkAqwIJIOYsRoI1iYHac/2kgFVMwqlbahHLvpOuZRJkySTAAkAAzoKm3MOrasASNx4j2HePmNNYO62VRdZDc4hT7d06nSJ0HHQbqk1zuNSvRa2gTHmxkHnLnRmOkJE7xmAzH5yeHZU/YH4TUnpnU0PuY5A2WSzeqilyPaFBI+ep/J5pFwwR0zoQQfnB1FVjJOq5pw0UopGF+/3vZb+hqe2hi+ats8TEabt5AkngomSeABpnC/f73st/Q1P4/Dc5auJp00ZddR0lI17taodVzt0VAxWIe4+Ie4Miqq37fSkZoy6QOkDlykETrp1hUo4K0bIOQhEJabXOWukswLihgVbOVYMeKjdvp/auzufTTo3LYZGt6aggTbPcYRge5TxqJ90wtxXgIpcC4jWnUgfB2yMwgFIGaTIGQcCam0710ublki+PxJw/MWwWPNpL9EsCFCJqQDk1YnMdBGuk07hsZzgmGBPAgj/wfmJp3E7Xsm0MSjB1JVTlIJKsQCm/RtZjuqNsxGWyoeAVHbMAd9ZJomh1KdvYVGILKCRubcR7GGo+Y1ExqQT0nI5q5ozFo1TdMn99Slxqnq5mHrKjsvvKpX99RcZdDSVII5u5qDPFKyOocEtpumM/Nqt1KlXF5iFJAkgGB2mN1VUFW9t7XzX1tZejauIWeRpmRwsjeOky6/Pu1qK1qcWwO57K+Kuw+h/3VwcGWsZrbAvdh3cjrsQCTPxewaGBAgxFDsVc55w4zgAEMTmB1MG2BMAaCYGukdtS7xXbGwijV3s/GW8uGOZQbbGzcGbqMLTDKddNUGnfVr5M3AbTgEFVuPlI3Qx5z/rIqkXcLbCFlCrlBKssaQDujhqdNxk9tHtm7RuqUvG2VUqBeXNOkdZUEyUPEQSuYQYUVQtulE0RaFcKVc27gYAqQQQCCDIIOoIPEV1QuJAuUW8fs3/jt0doFyi3j9m/8dujtOdFNveKHbY2sLIWYlyQJJ4b4Cgsza6KBO/gDVV2MC6h2u83cZLYNtVClci5QCHDNPbuHZUrlji2W+jFlQWlz2yw6Ls2dXQnfIULouvSBht1Rfuybgt58Op5xcwXOGyiAdZQD4wGk6n56k+ui64gNUVOFfdzrR8lZ+YgCPCpFCcDZ51ii3Dhm1ypBaVG9hL5OO4CRpNHbexLMHMgcni5zkdwZpYAe2kuVVTIAo73ABJIA7SYFJHBEggg8QZHjT+H2MFcMXZwoIVXhoJjpTAJMCNZ3nXU1GxaqmIgDLnQE6QGeTuO4sFBnjGXs0wsoECSponKVKlSKyU1w9hW3qp9oB+mu6QoWJvYC9JBwyXNO7nEqLt/kzbBW5bsljmkhSRHRYaLmygEwCQOAndXWEulFRwwUjMNRIIZj0YkGdAdNdPaKl/dm7+Z/hv/AL11gVC8hrw0qs2tnsrc3bKKVZi7rbAI01lhLAFzlBGU5daN7NVWUc/zrn1VVwFUAAE5TLz2y069hNSDtJ98J7lz/euTthgdTbBO6Ufx1NF35mn7cnJEsBhhnLqmRAoVRlyzBJLZd4GsCdd/dPWy+te/aGhv3ff1rfuP/vU/YhkMc2bMcxbgSZMju7O6K1LWpCcwv3+97Lf0NU6oOF+/3vZb+hqnVjtU7dEI2zgmzC9bGYgZbiDeybwV7WUzA4hmG+KiWb6uJUyN3eD2EHUEdhgirFQjb2EQIbsFXGUZ0MMQWAg6EMO5gRU3MvK8ct3JCcfsK1dOYrlcarcTRge2ePsMio6bIaAzdO4hlczFlZhOkNMBhp3TO8A1KwmJeE5yIuTkcCJieiRweBPeJjcanVI1bkukXXiqLYHFrdtq6biN3EEaFSODAyCOBBoPyitAGQACbV2TGpg24k8d9NhGtvzlowT10PVf2+q8aZx3AhgBDe1Nprd3SGW3dzI2jLJtxI4gwYYSDBg6V0MdUrgnYWtKs9KlSoWoDtHDczczjS1cPS7EuH43cr7j+dB+MTXDYdTw7+zWj9y2GBBAIIgg6gg7wR2UCxOBOHWVl7Q4b2RfpdB7wHrcJubXMLoikpkVDu7IQklZQnflJAPtG4nv303gYtOLO7o9Ea6gcQTvI48RInhREGd1N37AaJ3qQwPYR/4kewmpV2FdNNyk7HcW25r4ryyDsbeyDsHxgPl8IFGaqe0Q7NbW3IKsHL7guWYH50nQr2ZpjST2zdqi7Kno3FHSQ/SO1e/xqzDULklZQ1Cgcot4/Zv/AB26O0C5Rbx+zf8Ajt0dqp0XK3vFMYzDZ0gGDKkGJhlYMJHESBI7Kr7ckpZSiJZyk9S47LDaEC2QqgGBoDAIB1jWz0qVU0VH2tsLEi0/RUlQxW5buMpDZSAwGWRoTIBOkjWagbI2wtuMnN2nDqj25UT0gk6HUQwYMJEcSCa0eh+0cLLI/Ni4FzBlgE5WymQDvIKjTiCd50OUCe+dqb89I3wfYa4xEXQAyvoZGXMNQCN6+08ai3UZcy4dGS08F4t5Db3AtaUgZmIjTLAIJ1PRPqYfEFzd13KqlegxRZMvbclTJY8VIAEASRTUCW8UO87vKLpWzcZLbOM7sg0XfvYMdZAOXURv31LS3ivjWB81xT9JFEMPgnIVGBW2GLtmKlncsX3L0QuYzv1iIii1IWNTiVyrvwo32H+aD9BNcHFx1rd0e223+1WWlS3Am7dyrmw2GZGO4W7ra8OmmvcYJ/fRN3uMgZmW0hgn1gu/rTAJ0B0PGDuNDME6gsW6ot3y3yc6z+6orbTz5BcuqoUiQIzKAhYMwM/CFRmiIADRJEipy+eK5ohUKZfgiLYcN+Pc9Ke3L8YfmkBe7hStWokklmO9jvPhoB3CAOyo+GtlczHOcxAUEy0CYkaKpMkwIAAE7jXmOw95lOUi2BrAbpNBGhaIURO6SdNVqJvOK7mhrBXapV67lUnsH/8AB46VM2DZyc4pMkOdYjU6mBwEk/8AnfQHBWi4a9ddrSJqls6OzrqGZW+Yqka6E8AD+w7ubnD2vw3TGsd007G0C55n3iKKq8reXD4HGFEsi6biIesQZBYQAAZpm75RMatxrZwKh0UMy87qFKM4O71VP0bzQTyn4+5Z2ij2nKOLQAZd+pcGmOXW2rmG2pde2RJSyDIkQMj/AEqB7CRxr14oWua37RUg79i8WSdzXO+40B8NtUbu+U/FrJOBACsEJztGZiwAHR6UlSNJ/eKgbS8pOIvW8rYNlBIIYM+8RHxNdSP3VTsRyku3FVXggFDIkGU3EGSAY03Rxiak3eWd4sxy2xmJMZTp02dRvHULGPbrOkXwreEcyoYx3GeQVoPLzEPh+abAkqmVCQzBlfRlaMsq0wQe2KWH5eYsgDzMk5SS3SUHIOkerA14dpAqm4blHdRnYBDzjFmBWRLFSeOmqinm5XXiWJCHMSeqdCREjXfE+JrHWNh/AcymbbnjR55BWS95ULqMVbDBWG8FmBHzFanbH5YnFi+TaCc1Yc6MTMwY1GnV/fWdY/GteuNcYAFomBA0AHaTw3kyTrVj5C9XG/8Atn/1pZbJEyO8G0OW9DLbNI+451R6K77K8oWLxKF7Oz86gxPPAS0TAzKMx7hUZfKliCCfMeq5QjnelnEAqEyZiRmWYBiRVd5II4sJiMQ7DC4S5mtW1UFnv74WBMSdSTG/drAW9yru85fbIg5647urA7n3rvHDSYzCWgjMaBZmFxAaMvP3TG0vDQS45+A9leD5Wr4BJwDAASTmaAO0nm93fUb01t+Sr/in6lVK/wAsrr23RlSWnpAERmV0YxMSQ5E+0wSZACqtskZ7zepUH2yQd13QK+L5UiGOXDgKfic5IU/mnJIXu1jhA0pz0sH8mH+J9is/pVpsMB/HqUD/ACVpGV7oPZaB6WD+TD/E+xTN7yn5iD5sAy7mF0gj2HJVFpVmAs/D1Put+pWk/l0HstQ2dy5fF277PbANiy7A5utqDBhQAehvA47hRDB8vcddtc7bwAZNSDzmpC7yqkZmA7gapHIz7zj/AP27f9VGuQi3Vv4cXxczPaueZuSrW1XISxKgyRu0kf6jnfDG0uyGXnuV4ppH3ak57qb1OXytYg5YwYbMucZXY9DMVkwuglSNafxXlNxls5XwEESesx3GDqFI0O+s+tbeuWegFtkor288EnKWYnXNG9m4cdZp7/jO/wBLqDMSTCkakAT1u7cdNT3RY2Vmxo5lSFrdTN5r5BXVPKtiiSBgSSGykAvowElepvjhXTeVPFDLOB64JUZmkhYkxlmNRrVAwnKO7bR0UJDszEldZYQeO6O3dJrt+VN0urkJmAYdUwcwUEsJ10RRG7TUGTW4Rle6OZWC2Op3zyCvZ8quKAnzAxprL8Yj4nGR4im8Z5Xr9pylzCKrDgXPiOjqO8VSl5WXg2aLc9I9UxmY22LdbfmtqezfpGlRMftq5dYkkLK5SE0BGYuZ1O9mLfPQLIyubRzKHWx9MnnkFpN/ym4pELtg0CgTPPA6TlO4cG0PYSJimx5VMVMeYGZiJffGaOpvjWqBieUVx0KZUVSAvRBEAZdBLEAHIk+zhJl+5ywvMCCLZBOoymDoBr0tdQDJ1njGlZhG8I5lbjHV755BW301XPyZP8Q/Vpemq5+TJ/iH6tZsTSFVwkPD+1DGz8X6W3bOv89YW4VEPZa4ybwQXtOy67wRI7+6onKPAi2yPdbKyKUDMoKFD0SxaJDAHNE6EHTjU/kQs2cMDqDh93+FRLauwAyzbJR1nI0kxKlY1kqNd6xEDsrwHgV9T+19BA8hnmhC7RzXc1sG4ElQ4VoYNkYsIBBGkAyAdda6O1mFwhzlPDVAQO4S7fPv7KWMwpVSblvNuiWLoMoUQFHaJOu8yJGlKypIAVmSD1bdk6DgNVYTEa1HMaLtBadSp9lw3SE68SCCfeExU7YP4X5ZoZhcKQSct5j35/ocgD5hRPYIPwsgg5zoa2MGqWcggAKq8vOSC4u6LnOi0ygLLCVI3jiIMk1Xdochbl9zcu4627mAWIEwBA+NWgY1rgxLlEzwqa5Q2Wc0wC6nXKN07hSO2bi9a1pxm3cX94VhXYyeRgoD0C8x1lZISTt81m3o0H5Xa8Pt0vRn+t2vD7dajb2/ZOjDL2yJA9sTA72AFPLgFAD4YqAdcu+2w7gOqfzl+cNuqmLm4ugSYCLd+1lHo0H5Xa8Pt0vRoPyu14fbrX7N5XXq5WBAKkCQf9RpII0NSObHYPCsNsm4ugRgIt37WNJ5MCdBirZPcs/Q1WHk5yQt4NbnOXA5ujIZ6AyayBJ1Jnf7Ku22bK81MCVKkGNQcwGnzEj2E01sa0CbrEAnMFn83IjR7JYn56m+0yyC652XohtkjY/IKhYXk/ibC83h9pBLQJKrppJnXXfQvFeT57js74y0zsZZiNSTx61bJzY7B4UubHYPCtFqkGYPQJzY2EUP9+6xb0aH8rs+H2qXo0P5XZ8PtVtPNjsHhS5sdg8KbGzb+gSYCLd+1i3o0P5XZ8PtUvRofyuz4faraebHYPClzY7B4UY2bf0CMBFu/axb0afrdnw+1Tp8lbgScRbA7cp/3rZDaHYPCgGFw68+EgZVe4QvAQFI07BmMDhp2Ctxkx/LoErrDENn7VW5N8lLOGt3Ve8lw3lyNBCgJBEDWZ13+ymLHJ7EWrZs2dpBbWsLAkA7wGzSP7pFaeUHYKFYHlHhrphXCnQgOMhZTuZQwGZT2iezfUu3kqTXXwCthGgUGzzWW+jQfldrw+3S9Gg/K7Xh9utfxeMs2hNx7aDtYhfpp20yMJXKw7RBHiKpjJuLoFPARbv2sb9Gg/K7Xh9ul6NB+V2vD7dbPzY7B4UubHYPCjGzcXQIwEW79rGl8mMmBirZPYFn/qr255LiolsTbA7SpH0tWobYxdrI6RnaD0VA6JiQSdykbxrPZWQeUm+zYpQTIFpCBwBaSTHf/tV4J5pn3b9PQLntFnihbeu15qX6Nx+WWfD7dL0bj8ss+H26q52BfG+xc6ufqHqdtK5sG+qszWXAQSxKxlHaa7bkn8vQLiqz+PqVaPRuPyyz4fbrq35N1kTjLUcYAmO6XqrNyfxAmbL6RPR3TumvW5PYgTNi5oQOrxJyj266aUXJP5egRVn8fUrZMHet2Vti1ctjm1yAMwIKQNDrv6IM/wC9Tf8AiJvWse/WHNyexAyzZfptlXTe0TlHaY4Vxc2HfWAbLjMSo6O9hOg79D4HsrlwI4+gXULY8aNW4nbn52H/AMSvRt0j42H9+sL+497fzT6AHqncckHdx5xPeHbSu7GvLOa0wyzPR3Rlnwzp7wowA4+iMc/h+clu3/EJ9ax79TtjKenJkkyTu1M7hwHAezjXzhFbj5LLxbAIWJMFgJ7A7gD5hpULRZexaHVrnuXRZrUZn3SFYcN/aL3ybf8A3KnVBw39ovfJt/8Acqa3dXEV6LdExjMIlxYdQ3ZO8HtB3g94qp7Vxy4Jma3ckTHROcrcIMJeQalTEBz0uBIiTI2fymv5PhLaMw4hihDDejLlaCp0mdeyuNlW1lBdt5GDXGRsxZSr5yYfTK5kZgQJMkTJoBTlpCmbB2gMVeNxLhuC2GQsAFSWynKoksYGpzHSRG81Y6APfvWGYpbW6kr0S2RxIAJBgq47jB0OpnTxuVJM5LWo0OdohuyACePGN4rHEIDSdET2x95b2r/GtM7E/C/LH8u3QLFbTvOIdwAWToosDrrvJLE/MRR3Yn4X5Y/l26Aa/PJTc0teKonSpUL21ygTDwCVzsGIDMFAVYlidTGoGgJJI03kYnRSlVY+7ovQov2wG4Wm17T05kD2BT31CwHNMQyxZuh3ClWGchSQZB640Mhgd074NLeCqIiVbsZjEtIXuMFVdST/APNfYKjWNt2mZVllLdXOjLmO+ASImATG/Q6VXtt4q8UUOvOBWlmtSGywVMpJaSCwlCd50FDcJewyMdbRK8yEbSFuK1tSymIDElifZw1pxQqZaRqtCoFhf7UflXfoSpL7fQ/egbneNE986EfJzVB2VcLXwWiS16Y3fE3TWtKnIDkfFebf2xdF4WLOVGyhy7cUB1ygowjhPAkacaCJbuWk5t2AQdU83Iy9hLFlAA011OntM3zUOWD5s6u89JpViTBEnijAjgQaiYTaWIXKGXOrL0WBAadeiRorMIGoInWAYqbl1MAUzBYcBZDZwREiMoHYqjRV7hULC7Kt4ZmKoFtNqcsgpxOi77Z8V+T1Z9s2bzEbriwWXpW3HewBBK9+orv7lgGUuXEPysw918wHzRSXlS4dQnLG1ThgXJa7h2AKwcxQmNzE62jIMkwm+cp6Mi7ibt3rnm19RCZ/vPofmWPaa4w+GVECAdFRAns76j7PAQtZ4JBT9m0wP7pDL7AtZfNFvZtrVPXLQW2wUAAK2gEcDWV+UX+1j9lb+g1qmOvKttixCiDqSANx4mhb8hcPjXa5e5zMoRRlYAQEB7DrJNdthlEb7zl5v+TiMoDWrNTyyvbstoCQwGU6XQAou9brgAD1dOrUfaXKa7fUq+TVckgGcouc6NZ4GB7AB31p58lWAzFc93MAGI5wSFMwSMu7Q69xpJ5KcASQHukqYIFwaGAYPR00IPzivUFqgGdOi8k2W0HKvVZsOWF/MzEISTIJU9CVyHLruK9EzPdB1p08t75ILLaYgyCVOhlSY6UCci+72kk6N6JsD613j+EHDf8AF4UvRLgfWu/4g+rWYqz7ui3C2nf1WWYjlA7srZUGS7zwgMemRbBnMxJHwS6T2/N2eU13oQEBR0eQDLG2XKBtYyrzjDSJB1mK1D0S4H1rv+IPq99M2fJls52ZVuXCyGGAuDQ7oPR3zpTYuHceSXCWiuo5rPTy2v8AEWzKlTK71OfTfIjPAiDCp2UrnLS+QwhArdYDMJPwepbPmLfBDpEzqdd0aMvkpwBJAe5I3jnFke3o12vkkwJ3NeP/AOQfVpcVZ93RNhbTv6rF627yUf8Ap6/Kf+N6a9EOC7b3vj6tHOSmy0w1t7NuciOQMxk6knU+0mo2q0slYA3f7qtksr4ZLzlNw39ovfJt/wDcqRiMYluM7qmYwMzASewTvNREvBL19mMKqWyT2Ac4Saru3tthilwIBByZbhANwOQMkTCkmCJJ7CBqR5jjRetG2qYAF69zt8ZTcW3zRQsoiCYJDa3NY13gLA30X2Xs0AMS7McxCsSpIWFldFAAzZpEa6TQ/B4hbSwp6CxmQ9a0I0kD4g3dw1kjcb2c3RI4A6EcQ3S+kn91Iw1cuiQAMyTd3D5MuUsQYBBJIgZiCBuHZpvEDgIHbRwBJ5y3GcCCpMB1G4E8GHBoO8g6HQljj009jx7eh/oTXNLIfuTwj7UAtYgOoIkQ6qQd6stxQVPeCI7OyRVp2J+F+WP5duqxjNntbu501t3Lis4A1W4WQZhJHwZyiYkg6iQTFn2J+F+WP5dunZp88Fyzf7B5Lnbm3lw4AhndgSFVS2VRvd8oMIPE7hNVm1izKtzKXFksL1oKxctMlpOYRJ0BbhqN1EMbczXLz9pyL8lOj/Gbh+eq3jsqXQczW8ytJRmUs2VlUtl3w5tiSDGbXSt1yTD7c0Yv42zvuWHI4s1nNA79CYqTh7uHs281oIqNqObUdInsCjpHxoLetjm7TDF3FNwvJ59WCHnEKByNNLWcsJjonXjUHBWC6JjEW2OchmkEA69Z1By79c65e0rpAQsVWy12K8V7NBvu1cUxctBDuGZoBPcwDLPdM91ThtFYE6MdAu8k9gjfPdUqFdAcCpdM7K+/j5V7/oplb19uphrntcqg8C2b91O7GVheGcANN6QDIHU3GBPhVomkHNcdpcCABvT3KsLatNiNzWwAdJzrm6kcTJMHgSeBNV7DbRVpCgtbJaeg+89PoMVUNxOQdIbxMRVz2vs/nrRQHKwKsrb4dGDKSOIkajiCaqOIwV8XVt5lQD4Q2g5dVLM2V5yKSM2ci1oCVkkRBYrG7k9bu2rhVHIcjW1cnWNxysIIYccp1HziiyrAiSe876rG2dmBSuS2j3GuKxuu5BNoBVcPA0QadykggAiRNwjW8zJmCurFSEutBgAyvSGkHs0II1iakW1zC6A+mRCN0O2taAi8QZtyCQSCLbRmMjXSA3sU9td7Pt5WuL0iOi0sxYycwOrEn4oqdSaFU7wQhbXMh3Cpd6LHPcPwgEHq3NRlA4QB30d2ANLg70/lpQLHYc2kaAWshW6IEspjgPjJ+aNR3jRTuwV0uA9qfy0rpYaj54LglbR4UTbPJzD3HzXLpQqirq4mF5zKSWlj1nmTDRrMUPbkvgS4Xn+kMjwHUSItIJIGobIkAn4xjfUrbOHwIvKL1zIyqgCyQoUc7kJ0j8YNTx13io93YGzwoJudEOtodMEC5CplOh1IUAz3nTfXW1xAGZ5Ljc0EnIc12eR2Ej780Td+OvxgqNw3r0RO+TBndTl/k/hmW0vPKLaC7EMsnnyGEHq5QWBAg/E+fnF4XAOlpTfti2gvEDOJbncynWd0lju1Kj1a8xey8Dh25y5cOYBbmXNJY84jZ8oGpZ1XdpppGtbeO88kXRuHNd2eTOES4pN6Sjr0Ga3AudCARlkE80sLwy6AVxb2Dg8Q5ZLpLMzPlBUdI5nkArOgvAzw6NO4zY2Ca6c10B2uAlecAl8zsFI9rnT2VzhMBgbL8+l2TaRnMPm+DyKpYgalQI7pM76y8aamvktuiug5prD+T1IIu3CxOcdBQujplO+dezugagUd2TsNMObptkxdbMV0yqexQAIH/ivW5Q4YCTftAZQ05x1SYnf2wPnFK1t+w1zm1uoXkCJ3k5tBwJ6JmN2naKk50jhmqtbG05IhUDZfWvftDU+oGy+te/aGpBOdQhm3LpVcVAMFLQYgZiEJcMwA1MCTuMb+FV9rICywERGZyXYg6R887gdaueGH/wBRe+Tb/wC5XicnsOJizb106oOnYJ3D2VjhVUifdCpapcEQM6ievAuKN/wbiSD3N857bJsS4oTLKhpmBA3quoAJGu/Qka1Ps8nrCnqT3OzOPBmIqRdsrGWBHqxp4eNY0ZpnvqMkMxJm5u0VRB72Mn+Ff315Ti7ERyzBrlts0SjGIER0WlNx9WoWLw1+w0seesxqypFxD2kKYdI9VQR2ESQj2EmqtFI0ABdYzqfOn8a1P2TOW9lic+k7p5q3E0Nu31e3mQhlJWCDI660U2J+F+WP5dutj0+eChaP9g8lUm2lbS0qu6qyj4QMQGDLq2Yb5mT+/cRVg2TydRrBNxSLl4AltzKAQyKDwywpjdmkwZo8bQ10Guh03jsPdQs7He1rhrnNj8S4zWv7okNb/unL+aaoKBYTVB8XyYm4iXbtsi6SJFgC6wUFiOczELIGpCg9kGCImz7qJh2eAqZrzZQNAOdudEDwEcT7aN4gYl71oiyilFuS5fMgZsgBAGV2gB9CF4aigVnZvOZMOXaeevnOuh+De6wcgQIFw29N24UOzQ3JdYfZpNjIwUGSyjrBDnLoBO8LoO+CN1WDYdyySQLKWrwALBVAkHTMrAdJJEdo4gGhV3nLLql/J0x0LiyFYgSykHc0agSZE9hqVsjpYoEGclp5j9I9vL480/hSCtaJjQiqslAsL/aj8q79CUdoFhf7UflXfoSqNUH7PNHaG7Q2KLlwXFYo+XKTAYMoJIkHipJIII6x3zRKlSKgNNFWPuPfts4Uc5MkXiVzRHUKwNQZCgdGDJ1kEPbs2/gxbJZEYXbrRJS4Fyg3DEqSRqpiIMwIFX+lFZQJ75pQqpC4EuBj1WWCd4GUyCe6GbWp4NTL2wLZMoWt/IIj3WBUfMKiXdgXEE2bpY8Uuxlb2FFBtnvAI7VO+kcyqqyUDIpvE9Rvkt9BqVsASLntT+WlDGxshkdWt3MrHm33kRvUjR171JjjB0opyf3XPan8tKaMUBUrQQXNp4pzFcnLFwgsm5cgCsVGUB1AyqQNBccDszGuU5NWFRkCQrOHIDHrAz26Du3amilKq33b1G43cgTci8MSZVyCoGUuxEjP0t8louMJJMDQRUq7ycsMVJQ9FVUdJtyTl46kAkSdYJHGidKt7R52o7Nu5CrnJmy1x7rgszsrHWOqFAXSJXoAwZkgdlLDcmMPbR0VDldMjS7ElNdJJnjRWlWdo7SqOzbrRB25JYYsWKGTPx24sGMdLSSAa9t8k8MrKwQyjBl6baEFmECd2ZmMd5ovSre0fvKOzZuCVQNl9a9+0NT6gbL6179oaUIOoVc5R8t7eAxLC5bd+cRCMsaZS41kjtqKPKzbkDzTEywkDKJI7QJ1HfUPlhsPzratlGBZEsm5cA1JRGMqBxLEhfnqDy52ldtXcJiXswWw+UqRorlsxQyDqBwr0I4o3BopUnxXnvlkaXGtADu5oo3lmsDfYvD25OP96mz5YsOT94vcPV7/AM7vqmLyxXUGwCD2sJ3ODJyT0syyRB6PHdQ/Gbez3xdW2EhrbCD0hkMwGAETu3cBXSLIzh6rmdbH7H9FodvyuWUktYvwzEico3BVI1bWCD4136aMP+IveKfWqhDlSM1pjbJ5tnYjMDOZcoCyvR01PGdRGkc7R5SLctFBZySqgEFfincehJHEaggk68KMIyvd6oxr6d/org/LnC4m/bFuzetXbly2CwKhX6a/fBJn5UZh2xpRe/y9TCX7lg2bt1yVcc2AdDbThM8Kyvk3/bMP+1t/xirvicatnbL3HzgLY321LMCbQEgAaRO86VKSzRtkugfiT1CeO0yPbeJ2geiOt5V0BCnCYoMZgZRJjfAmTFMN5ZrAJBsXgRoQcgg+9VX5RXMi4HGrexF5GLEJfcFlNtlkBgIAaOzgKGryuVQmWyBlgtqOkYb8zd0u+nbZYyKhvVDrW9poXdFe7fljsMYXD3yewZSf3NUXD+VLB2mdlwl1WuElj0ZJkzqWmJnTcDNUzZfK3mFULbghpkMBpznOR1Z1EKddyJ2V1snlUiIiXbZcKetmBgG6bhhSu+T28KY2Rg/HqlFscfz6K64jyvYS4uV8NcdTwYIR4ExXGE8q+DtTzeEdM2/IttZ9sHWsy2jixdus4XKGjTfuAEkgAEmJJgak1GqgsUVNOqibfNXI9Frvpnw/4i94p9avTy6tW7dvGG25S5cuqEEZgYA11j4h8ayGrg9oNs3BKdzYlgfYWYGpS2WJl2g1P9FPHa5X1qdArk3letBQxw2ICncxCwfYZg1zd8sNlYzYa+siROUSO0SdR30xyutm4NoW7eJf4K3bZsOyDmxbVQQLZJ6LCJkAakDhIptnlasorWzkBUuCQ5ZQmRkAgQrQvHQiddIRlnjeKhvUroktEjDQu6K7emjD/iL3in1q9XyzWCYFi8T2DL9aqDguUy27YBth3LXCxgDQsrKswZWTdBEDovE6aeYrlSC1spayBHZyAw6TNMahB1ZMb9DVMGzh6qONfTv9Ffh5aMP+IveKfWrs+WXDjfYv9vxN3b1t1UZ+WSxHm6z05lgZD6kRk3Tw9tRNucpBiEy82VIYHMWBMBSsaIJ4eyKBY2E5t6oNteBk/or1tDyr4S9bKPh7rTMTk0aDBBzSCO0a1dNgfhPan8tK+da+itg/hPan8ta5bZAyKl3bX+l0WOd8zjf2ItSpUq85eolSpUqEJUqVKhCVKlSoQlUDZfWvftDU+oGy+te/aGmCQ6hU7ygcl7uIvLcsPkdRlILFZUwdCO+dD/pVc2tyT2hiVtLcNqLKBFhzqBxaZlu+tia2DvAPtFc+br6o8BXQy0SMAApkuWSyNeSa6rDfRpi/0Xv/AGaXo0xf6L3/ALNbl5uvqjwFLzdfVHgKrjZ/Dko/To1hvo0xf6L3/s0vRpi/0Xv/AGa3LzdfVHgKXm6+qPAUY2fw5I+nRrH+T3k8vW8RbuXmQLbYNCtJJUyBu0E76ObX2FiVxgxeEe3mKZHS5uIiI3aqQBpoZFaJ5uvqjwFLzdfVHgKi60SuffNNKeCq2yNa26PNZFtvkvj8VzYcYdEtAi3btnKigxMCDqYFCvRpi/0Xv/ZrcvN19UeApebr6o8BVW2yZooKckjrAxxqSVhvo0xf6L3/ALNL0aYv9F7/ANmty83X1R4Cl5uvqjwFbjZ/Dkl+nRrDfRpi/wBF7/2aXo0xf6L3/s1uXm6+qPAUvN19UeAoxs/hyR9OjWHDyZ4v9F7/ANmrXjuRRbA28OjgXLRzqx0Bc5id2oHSMHhArRvN19UeApebr6o8BU32mZ5BJGWao2xMbWm1ZjtDZ+0r1u4pTCq15VW7dUkPcVdAGO72wBVc9GmL/Re/9mtx83X1R4Cl5uvqjwFM21ytyFOSx9ia/NxKw30aYv8ARe/9ml6NMX+i9/7Nbl5uvqjwFLzdfVHgKbGz+HJJ9OjWG+jTF/ovf+zS9GmL/Re/9mty83X1R4Cl5uvqjwFGNn8OSPp0axPCeTHEFxzjW1SekQxJjjAjfWpYPEm0zdEsrQdCJBAy/GIBEAcZ30a83X1R4Cl5uvqjwFQlmklILqK8VmEXdUD7tD8Vc/yfXpfdofirn+T69T/N19UeApebr6o8BUaFdFHb1A+7Q/FXP8n16X3aH4q5/k+vU/zdfVHgKXm6+qPAUUKKO3qB92h+Kuf5Pr0vu0PxVz/J9ep/m6+qPAUvN19UeAooUUdvUD7tD8Vc/wAn16X3aH4q5/k+vU/zdfVHgKXm6+qPAUUKKO3qB92v0VzxT69dbGB6bMILNMDcJ4TxgRU3zdfVHgK7VQN2lAqgA1qSv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t1.gstatic.com/images?q=tbn:ANd9GcRZ5CjW6Qi_IZDjK75nlPGe8fu_tTEXfC_Gqf7y5qw2RIbG928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724400"/>
            <a:ext cx="2514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Preventing Viral Diseases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Unfortunately, you'll probably get viral infections from time to time</a:t>
            </a:r>
          </a:p>
          <a:p>
            <a:r>
              <a:rPr lang="en-US" dirty="0" smtClean="0">
                <a:latin typeface="Comic Sans MS" pitchFamily="66" charset="0"/>
              </a:rPr>
              <a:t>When you do get ill, get plenty of rest and follow your doctors’ recommendations.</a:t>
            </a:r>
          </a:p>
          <a:p>
            <a:r>
              <a:rPr lang="en-US" dirty="0" smtClean="0">
                <a:latin typeface="Comic Sans MS" pitchFamily="66" charset="0"/>
              </a:rPr>
              <a:t>Also, it’s very important to try not to infect others</a:t>
            </a:r>
          </a:p>
        </p:txBody>
      </p:sp>
      <p:pic>
        <p:nvPicPr>
          <p:cNvPr id="15362" name="Picture 2" descr="http://t1.gstatic.com/images?q=tbn:ANd9GcQLN6cu4q76b59lOzz9z7BCWPs2fN1iVjIs7avMckQ8sMTK9b8y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438400" cy="2439989"/>
          </a:xfrm>
          <a:prstGeom prst="rect">
            <a:avLst/>
          </a:prstGeom>
          <a:noFill/>
        </p:spPr>
      </p:pic>
      <p:pic>
        <p:nvPicPr>
          <p:cNvPr id="15364" name="Picture 4" descr="http://t0.gstatic.com/images?q=tbn:ANd9GcStFIX4WtBJkoxRewLdVYgQPR7tu7YQ6j1l3V_7TJ0xl2I4aMIZ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1819275" cy="2514600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hQQERQUEhQUFBUUFRUXFxUVFBQVFBUWFBUXFRQUFRQXHCYeFxkkGRQUHy8gIycpLCwsFx8xNTAqNSYrLCkBCQoKDgwOGg8PFykcHB0sKSwpKSksLCkpKSkpKSkpKSksKSkpLykpKSkpKSwpKSkpLCwpKSwpKSkpLCwpKSkpKf/AABEIALkBEAMBIgACEQEDEQH/xAAcAAABBQEBAQAAAAAAAAAAAAABAAIEBQYDBwj/xABBEAABAwEEBgcGAwcDBQAAAAABAAIRAwQSITEFBkFRYXETIoGRobHBBzJCUtHwYnLhFCMzgpKy8RWiwhc1c8Pi/8QAGQEAAwEBAQAAAAAAAAAAAAAAAAMEAQIF/8QAJBEBAAICAgICAgMBAAAAAAAAAAECAxEhMQRBEjJRYRNxgSL/2gAMAwEAAhEDEQA/AN2nIIhVIyTgkkhohEIBOQCRhBOCAQCKCIQBARSCSAKSSKASKCKASSSKASKSa6oBmYWA5JUFTXqxir0RrNvAwcHXQcovRCi6b9odmsz+jk1HxJuQQJ3mY7Fm26lqHvAEkwPpislpT2kUKZLaU1SDBcDDM4wdBvY7hCyWtGvptADKYc1pm9JiZEXYByWWpCZJdHE7eQwS7ZNdG1x77bv/AKuGT+6Y4YxBcMt5I3rQ6v6/U7Vda4XKhjDME7YXj9Wu2mJdmTlEuid2zb3LkdKuMFmA37cPy5bFzF5dzjh9GNrtORB7U+8vnJumajfjI4idmWRlWlg1srNP8V7XGMbzu4z2Lv8Akcfxft70kF5Zof2l1qb7tpF9uV4ABw44YEYr0rRtuZWYH03BzSM/Q8V3FokuazCWEUAitcklCSK0KlEIBEIAooIoAooBFAEIoBFAFEIIoApJJIAooIoBBFBFYBSSRQCWa1vslSpSPREh10jA/fFaQrx/2ka21DazRo1XNZSABuEtl8daSPeAkDcsmdQ6rG5YkNLXEmZHgZjFdqYL3zvj7lPoWQvicSVfaL0Oc/8AKjvkiF1Mc2Qa1mfADR25nxTKNlJOM4d2G09q1f8Ap5bmq620CSAB97ykVzH2wcKarTYeqGB29xmSTniqx9hIMtc0A4QTh371q6GgHXZEkzs37c1E1m1aNOh0gB44wM929Nrevoq2OzPPc1wAIxyMZjaT4DxTjEFrsceqfCVCDz1XA4xB4xgPvkprGB7RjH3MngmlOda0PZmZHnzK0ep+vr7G7EXmE9Zs4bMRuOCoQfheMyRJy3eAXL9jDH4YiJO8di2J0yY2+j9EaVp2qk2rSMtd3gjMHiFNXkvsm0u6lWdQJmnUbfbJ+Ibv5fIL1oKis7hLaNSKKCK6cqlEIIoBJyanBAFIJJIBwRCARCAKKCIQCRQRQCRSRWAkkkUAQkkEkBG0hb20ab3vMNYCTyC+eZNotNR2ypUe7+pxd6r1P2t6XNKzNptkdM6Cfwt6xHaY7ivPNAUIZeOZSMttQpw13KzslmDVfWAZKlplWtiq4rzL8vWxxEL6nSDgl/oTX7O5MsNZXtmcEqD5VtPRtwRtjuUHTNFlSi9pAOGGGMxgStNWAIkZgehVJpKygMfBzb5Yp1ZIvDxetQuVC07/AL9EyzPu1COPicFJtdX9+/i7PtwUO0fxSSPinPj2K2Onn24lIZWDnODjhJjvXSv1m/iZ4tOShaQYW1CdhxG4zkVPpukDc5hJwiT9ldMSNWNM9HUpnIscHCNsHLtC+htH2xtam2owy1wBH05r5oNMCHtOWIO8bQeO9ep+zXWa68UHk3auLJyDx7ze0eSZS3onJXcbenJIIp6dUooIoBJyanBAFEIIoAhFAIoAohBFAJFBFYBRQSQBRCCKAISSC4W+1ilTfUdMMa5xjOGgn0QHjvtZ00KtoFIR+5JBOOZjq9g81C0e27SYPwg9+PqqS1tdaagqOm9aKziORd1sdsTHYr11saTdALYwg8FFmnb0MERCWxmI4qbYjJPBcNG1xInGFL0XaA2Sfic7zkKKXoVWWj5JhXtN8YKs0Y8daMxE8JU+yD5tpSZUQnUqqrdMUy2m4ie7LcruhY72SGmNGXqTm8F1HBduXz/WH7wk5X1xtOZO4+ORCvtLaOuNq/M14dxjJUVsGEiMcR6jvXoUtuHm3rqTm1ulbdycMG8eC62EENA3kjjIkKroPIdIzV3VcJY4ZHExGEgBdlotBwcwt+U8sDhn2K00DpA0yxwJJpPa7safoq2LlVw2PkeoHfiu+j3/ALwtnPbzGB3rWPo+w2ttam2owy17Q4ciJUhYT2Waac+nUs1QQ6zmB+UuII7D5rdqqJ3CSY1KpRQCK1wKIQRQ0UgkkgHBFAJLAcEkAigCigkEA5JJFAJEIIhAELL+0jSfQaPrYwagFMc34H/be7lqFgPbHZXOslNwmGVReGzrAgE9sDtWT06r28x0TVLq1EE4U6b7vM3nebvBT7fZr5kGD95qv0DZb73GYusInDNxjbwlSTooz/Ef2mVDfvt6OPro+yWl1PA7TvVrUtEMMZ3pVTSsZJEknnH0Wz0dq/0lMmNimvMQqx7mGZZpiq1xLHRIghaHQNTpINVxcd2MdyzWkLG6k8gQMdsp9l0tXpx1AeLXehC2a7jhkW1PL2TRF0N6rQFKqVZwWC1f1rtLsBZ3H+kLW0HPqQXNundtSZ30fGp5hhtetG9FULwOrUBa7tXm9UYFpzZ5ZFe5a5aN6SzO4CV4ta7MWuPFh9RKowW9Js9famY2CVZ2d96mfmHoq29lz8lLsFe6CeIntMY95VSNJr4lhIzMH0T9Hx0pH3liOOKRp9WB8Lht2EplnfFUGcy4Hv8A1WhtdQLe5mlIxmqajXAZGQXZc2he0Lxn2ZWB7tJuqZtYxxcT+Nt0c8SvZk+nSXJ2qQimohMKFOCanLGikEAigCigigCEUEQgCkEkQgCigigEigigCsd7VLYxlgcx/vVHNDBtlpvF3IAeIWvc4AScANq8D161uNutEgXadMljBngD1nni4gdgC4tOod0jcuGq7hdqDbLPJyuxRlZjVm0RXc3Y9pHa3rDyI7Vpq1a6F5+T7PUw/V2sVkv1ABlOK9N0VZLtIwF51oK0hjht381v2ax0ad1j3hhdkDAnlvU1u1tI/wCVBpfRLKzjESqturlw45bwrTTVcU7VLDLXtDsN8keQCsKFUOiVzuWzSD9CWe7C0zAIxVFSaBkpDbWdqN6b8XPWu0AWap+UrxLS5l7tgbTaMJzLbx8SvUta7V0jW0hm9wB5DNeZ6zQLRaA35WnuaAfJNwfZN5H1ZiOqpNkE03ZSIPHBcKzCGgb8fD6JtCpAI3q5AvrLUlsxs74y5KLUMOvfK+f6vPYullODN7g48I2gjZmuFpdm2cz4c0CXrPsttrWvqtJF6oGEQM7kgx35L0kL511f0w6z9HVZ71MgxsOwg9hXv2h9JNtFFlVpkPaDyO0d8p+OeNJssc7REQgiEwkU5NRCGiiEEUAUUAigCiEEQgCEgkkFgFOTU5AJJcbTbGUhNR7WDe4gd05qktmvdlp5Oc/8rTHe6Ebama16TNmsdaqACWsMTlJwE96+cS+84nbIgeZ+969N1w11FtpGiGXGXgSS8ybuQMRhOzgFigxoGDQPol25OxxqFVYqhbVaRmHNI/qXq1PQrKThfIqOJhojqjjBzK820VoTpiXON1mIwzcRsG7mtlom3ljmy5z+jMdZ14xzPNSZLRH9rcdZ/wAbbR+iix95waW5tNwQwgTdMjDmteLPRtNEUq7Q7bwadhB+E8lQ6K06Hsh0QVK0VXircfk6brs5x80qmTfEm5McxzX0pNP6FFE3C0Da1wycN4Poq6yVYwW51josqgUjiQb2GBEiMN04nFYevZXUH3XbcjsI+vBT5IiszELMVptWJntaUK8JV7VAlQ6T8JUDSFpnAJRkyiVbXL31nHBoIC88tdpL6xecnlzTO4/oVp9YLbDOjblmVl7bSikCcw4d5kn74KvDxO0Oad8INsp4u/CBlxIH1UQDrQplvOEiOvd37M/RRqTesTsAKsRp8YUy3ZIz25gqxoUKTmVXVgeoRduuumXDBveoFkdNMdbI7dgXMPkVJOF4HmRI9UMldar2Bldjm1C5ogmWQd+YPJenam1W2JjqfSuewmQHgAtON7EYEEjwWE1TphlKYGJ5GBBxn7xWooGef/zj4uKZXgq3PDcIhJIJyUU4JqcENJEJIgoAhJIIoBIgJIhAJFCUi5ACtXaxpc4hrQJJOAAWM0x7RA2RRbj8zvMN+qp9d9Z+nqdFTP7tme57t/IbFkKlWVxNjK1/Kdb9NVKri5ziSdpOKrKtoJ2oPco9Qrg2INqVsDyXJ1TPkmPOa5VXe9+VY6X+gqLmUgH4XiXNG0A4weO1TKlAg3mZ+fAoWZ16m0kQS0YHMGF1p1YOOY8eKit2urxCdorTRbgcN43fotTY7Q6sWuY8CMFn22FlYB0Y7CM+RU2xWR9NwLTzG8JFtKK76b6vVqVaHWuOrNAuvaYLoOTgRGU9qrxWbaGmnWbdeNhEHgR9Qqv/AFJ9E4zByVu2tStIHSNBIyO0HeCMQuZmbduoiK8QpbbZeh2yDMHbyKz9vtQaCVqdaKd2iD8rhjvBEd+S840nbZnHALmteRa3Cut9a8cdpk+gUDTroYxvGfvvXRlW86VB046Xt4N9SrKRzCO88Sa4A0gdx3Y5KK55DS38OPeD6eKmWf8AgmfLHmq9sudGGJjFUp5SrBEPG27IneMQjZWXjszk+QQs1S7UG4fqM1N0fZv3hAzAy8cfJDGq1djosNpPZj9AtRoxsydgnxP6LI6ENyg1212Mc8BC1lJ3R0mDa7E9/wCqbHRU9toCjKhG2JrrYVxPkUguMNlhKN5VZtRTenO9cT5VfUO4wStr6XTDeqoVU01FxPl/iHUeP+1qbUN6abaFVl6AqJc+XZ3GCqzNvTDbioHSI30qfJvPt1GGv4TTbTvWY1u1mLWmkw9Z3vEbBu7VZW+2dFSe/wCVpI57PFeY2q0FziSZJkkp2CbXn5TPTm8RXiIcKlSSSubim3k1xVhQOK4vKe4rk8rGuD1wrnH+UeS7vzUvROgX2utcbg0AX37Gt9Sdg/VZLpcWWuKjGu+YA9u3uMhdS5WuktAspMaKIgMbEbSPmJ2mZlUoqwcVJaupV0tuFvoK3XXRPYVoG6QErGsIJwzVjZ7TGDsip7VU1s2VqptrU42xgqzRdctN0nIo6Ptd2NymVrKHODglmOGtdsiyPPFn9wXlNtt14wMtq9R1ssDnWGsBibs/0kOPgCvJyAnYo4Iy73p2oPwVfpF8ucdzR4/5U1hVfVfec/iInl/hUUjlPeeHazVYpOxyAwPEhQqLziea70v4b+Q8wuFQw3mnEy6WF5vg8Y/yrKzCajxleGGGcYKFYKcO5DHDep7K4NSmGz1WwSMicXHskrWNPoynfqMYMQyBukytJQdfqF3wtwH8uE8pHiqPV+ncYX7bt7txjxVrTN2m1gzeDjuF0ye2I700qWlNZIvlcZTgV4yzToSheTL6BKzbXW+mmomSmkrnYdJSL0wOQLlm26dbyV5cw5EOWNUmuFuu0gwfEZPIfqsM9yu9aLZfqkDJvVHZn4qhcV6+GvxpEI7zuxl5NcUJQcnOAJXIlPvYFcaUkwMSTAAxJOwBAdrNYH16rKdMS5x7ANrjuAC9S0botlmpimwcXO2vdtcfvAKHq1oMWWnLo6V/vHcNjBy27z2KxrVzswXMunKu0QZzKyulNHFhJGI8loy5cKrZE5wCCDtCXau3dbfFk4jJTbNbAeq8du5c61lIy7tv6rgHKa1VVbxLR2KpdGctOR3K+sttAABKxFmruGXcrzR1YPbBzU9q6U1s2jGCowjAgheUaZ1SLG1X073UqOAbgZaDjHLLsWkrawuswuAy5xgcBtPNWVhplzJdtVPj497mU/kZNaiHjdorwIG1RLOcY5+S1+u+q5pvNWiz93HXj4SSZMbBlisax0EqiK6SzbaQKkMdxgAc8/JNLQQ3mOEIVndUDn3oF/VEb/ILWJ1jF4PM7xx3BWmkLM2jTs2GJ6RzjOJJLRB4Qq+xtDWHmB4j77FY6axdZx+B3iR9/wCFsCWpssCkBMA3ZOwBoJPiAVJs1W8XPPYNwaXAeBVRa63uUh8uPAOBgHuCsrLVyPGR4nLtamlNQkHJspArxFpyJKbKBXIOBSKQSCGjdTXpxTHFctEFcLfaejpuduGHPYu7VndbrbAbTH5j6eqbip87xDm86hlrTVkknaoxKe8rmV7CNzfmmgo1MuS5k4j7zWsMafe7EyhXcxwc0lrmmQQYIO8ItPv9nquDShrbaK1zLurXMRgKkYH8w2c8uSurRbgxheXAMAm9sjeDtXnFYQ3niq20Wt5YKd51wGQ2TdnkuZbC303rfUrVB0Tn02NmCCQ52y86OGQUvRWu76bXCreqkxcPVEZzePdvWUbgRK7PbBaePqsdNTZtaXVqhAptAAnEkuOzPLwXQ6fpPdccx4MZi6Y7dqotDODa0fM0+B/RdKzQ201eYjkQCl2d1aGhVxwIIVp+1NY29t3LJsvA3mETkQcnfQqVZ7Q6u4UwCHHYdm88km2PfR9cmuFvocftFc1H4huXP781p6Wk2vkMIIGEjI8BvGeP6qrdo79noOA+Q9pOG1c9WqfUxgDuG6J5wq6V+MaSXt8p2ttJBz7PWDW3nGm8NG8lpH3xXjD2FmYIO4iD4r2oWmD98/r47scn7RNBGq1tqptm6LtSM7vwvjhiD2LZhkSwFY5LsB1WndOHFcaxy5LvZRILduY4ndC4dptkfId+I5bN/opzWipamCZFNrS47BALiPrxlVlkqQ0ncRyUywtLWFxONWf6Rg7vxHYtgSvLKekeXH4jluEXW9wPgr+xDdG/wkf3M7lR6Np5cfU3f+T+5aKxjDZvj/cP+ATCl2U4IFJq8NacSgg5OasAhEIJwWNCUxdAmLGkvP8ATds6Sq52yYHIYBb2t7ruR8l5tXzKu8SO5Iy+nBxTSUXJhV6c0rg44cl3Ud+1aCHx9nqolMy4DipY+PsUOh/EHNY2E+15KprtwlW9ryVbX91FmwTqAMFC1M6oT2+797krTkFk9N9uNjeQ+m78V2ef+VY6UpltcO2Pb4tAH0VfZvcH/marbTWdH+f0S7GV7Ck5XGga/Rvl2Zy4BUlHPsPkp1P09F1j+rnL9mvt1vbUpEA+94DeqykQ4ta33WSeBdtnhhlwKgfB3ea76r+4fzj+5ibJS3dbusKZ2kY9uXOfLgJvKbohuF0jgQRGW7b9jLKVP4n8o/tYtQ/Icz/eUBktNaBs1GuGuoTTqiWua94LT8TRjGBIOWRVHrRqsbHdq03F9J5wJAvMd8ro8DtgrYa1Z2f87/7ENe/+3fz0vNczHDqJedWOsHFzTg13gVYuEFvBoyPM9m1UVn97vV+74eXo5cR27npdaOmIgT6nq+bnFaGyHgP0OPk0KisGY5t/vcryxZdn/rKaU//Z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cdn.elev8.com/files/2010/05/cough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803477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7086600" cy="548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Key Targets</a:t>
            </a:r>
          </a:p>
          <a:p>
            <a:r>
              <a:rPr lang="en-US" dirty="0" smtClean="0">
                <a:latin typeface="Comic Sans MS" pitchFamily="66" charset="0"/>
              </a:rPr>
              <a:t>Name and describe the structures, shapes, and sizes of a bacterial cell</a:t>
            </a:r>
          </a:p>
          <a:p>
            <a:r>
              <a:rPr lang="en-US" dirty="0" smtClean="0">
                <a:latin typeface="Comic Sans MS" pitchFamily="66" charset="0"/>
              </a:rPr>
              <a:t>Describe what bacteria needs to survive</a:t>
            </a:r>
          </a:p>
          <a:p>
            <a:r>
              <a:rPr lang="en-US" dirty="0" smtClean="0">
                <a:latin typeface="Comic Sans MS" pitchFamily="66" charset="0"/>
              </a:rPr>
              <a:t>Describe the conditions under which bacteria thrive and reproduce frequently</a:t>
            </a:r>
          </a:p>
          <a:p>
            <a:r>
              <a:rPr lang="en-US" dirty="0" smtClean="0">
                <a:latin typeface="Comic Sans MS" pitchFamily="66" charset="0"/>
              </a:rPr>
              <a:t>Identify the positive roles of bacteria</a:t>
            </a:r>
            <a:endParaRPr lang="en-US" b="1" u="sng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Key Vocabulary</a:t>
            </a:r>
          </a:p>
          <a:p>
            <a:r>
              <a:rPr lang="en-US" dirty="0" smtClean="0">
                <a:latin typeface="Comic Sans MS" pitchFamily="66" charset="0"/>
              </a:rPr>
              <a:t>Bacteria, Flagellum, Binary fission, Asexual reproduction, Sexual reproduction, Conjugation, Endospore, Pasteurization, Decomposer</a:t>
            </a:r>
          </a:p>
        </p:txBody>
      </p:sp>
      <p:pic>
        <p:nvPicPr>
          <p:cNvPr id="1026" name="Picture 2" descr="http://www.ereleases.com/prfuel/wp-content/uploads/2010/03/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1524000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600" b="1" dirty="0" smtClean="0">
                <a:latin typeface="Comic Sans MS" pitchFamily="66" charset="0"/>
              </a:rPr>
              <a:t>Section 2: Bacteria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Bacterial Cell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486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There is more bacteria in your mouth than there are people on Earth!</a:t>
            </a:r>
          </a:p>
          <a:p>
            <a:r>
              <a:rPr lang="en-US" dirty="0" smtClean="0">
                <a:latin typeface="Comic Sans MS" pitchFamily="66" charset="0"/>
              </a:rPr>
              <a:t>In the late 1600s, Anton van Leeuwenhoek discovered bacteria by accident</a:t>
            </a:r>
          </a:p>
          <a:p>
            <a:r>
              <a:rPr lang="en-US" dirty="0" smtClean="0">
                <a:latin typeface="Comic Sans MS" pitchFamily="66" charset="0"/>
              </a:rPr>
              <a:t>He saw some tiny, wormlike organisms in a sample from the scrapings from his teeth</a:t>
            </a:r>
          </a:p>
          <a:p>
            <a:r>
              <a:rPr lang="en-US" dirty="0" smtClean="0">
                <a:latin typeface="Comic Sans MS" pitchFamily="66" charset="0"/>
              </a:rPr>
              <a:t>Leeuwenhoek's microscopes were not powerful enough to see any details inside these organisms</a:t>
            </a:r>
          </a:p>
        </p:txBody>
      </p:sp>
      <p:pic>
        <p:nvPicPr>
          <p:cNvPr id="18436" name="Picture 4" descr="http://www.vanleeuwenhoek.com/images/van-Leeuwenhoek-in-his-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2565400" cy="1524000"/>
          </a:xfrm>
          <a:prstGeom prst="rect">
            <a:avLst/>
          </a:prstGeom>
          <a:noFill/>
        </p:spPr>
      </p:pic>
      <p:pic>
        <p:nvPicPr>
          <p:cNvPr id="18438" name="Picture 6" descr="http://3.bp.blogspot.com/-L1pxm_pan6o/TWZWbzOrNxI/AAAAAAAAAEM/JJufj3fK4sE/s1600/XA_LEE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1456459" cy="1676400"/>
          </a:xfrm>
          <a:prstGeom prst="rect">
            <a:avLst/>
          </a:prstGeom>
          <a:noFill/>
        </p:spPr>
      </p:pic>
      <p:pic>
        <p:nvPicPr>
          <p:cNvPr id="18440" name="Picture 8" descr="http://leeuwenhoek.files.wordpress.com/2008/09/leeuwenhoek_micr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1981200" cy="203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Bacteria Cell Structures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Bacteria is a single celled organism that lack a nucleus</a:t>
            </a:r>
          </a:p>
          <a:p>
            <a:r>
              <a:rPr lang="en-US" dirty="0" smtClean="0">
                <a:latin typeface="Comic Sans MS" pitchFamily="66" charset="0"/>
              </a:rPr>
              <a:t>Bacteria are prokaryotes</a:t>
            </a:r>
          </a:p>
          <a:p>
            <a:r>
              <a:rPr lang="en-US" dirty="0" smtClean="0">
                <a:latin typeface="Comic Sans MS" pitchFamily="66" charset="0"/>
              </a:rPr>
              <a:t>Most bacterial cells are surrounded by a rigid cell wall, have cytoplasm, a cell membrane, and ribosomes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7410" name="Picture 2" descr="http://library.sasaustin.org/images/bacteriaProcary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3038475" cy="2874518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ISEBQUEhQUFBUUFRQUFBUUFhUVFBQUFBUVFBQVFhQXGyYeFx0jGRQWIC8gJCcpLC4sFR4xNzAqNSYrLCkBCQoKDgwOGg8PGiwkHBwpLCwsKSwpKSwsLCwsLCksLCwsLCwsLCkpLCksKSksKSwsKSwpLCwpLCwsLCwsLCksLP/AABEIAMIBAwMBIgACEQEDEQH/xAAcAAABBQEBAQAAAAAAAAAAAAADAAECBAUGBwj/xABCEAACAQIEAwUECAUCBAcAAAABAhEAAwQSITEFQVEGEyJhcTJCgZEHI1JiobHB0RQzcoLwkuEVJLLxFkNEU3OT0v/EABoBAAMBAQEBAAAAAAAAAAAAAAECAwQABQb/xAApEQACAgICAQQBAwUAAAAAAAAAAQIRAxIhMUEEIjJRcRMzYRQjgZHB/9oADAMBAAIRAxEAPwDxTNSzU+WlFMIOGqYNDipCuFaCq1TDUAGpg0bJuIcPRFeqwNTDUbJuJZDUQGqytRFNGxHEPTRSU1MCiJ0CA11rvOzWLsPhWsGLSBmuLcYsSWygOWHLQLAUGI1mdOHKU6sR/nKZ/OpThsh3TVHq/B8LhMNHeYlCXyEeFzIcHJpl00XY9OVX+Ldq8JhwrJ9azRBYeFRvJ57DSNDHrHkDYp2yyT4dR6yT+tMbhIAJ2ED0GwqH9Js7mxNYnTdoe2d3EZgx0IgDSBDAwOUcv+5nmZqLGkqk/vWyEIwVIdIIpoitQC42E/vRFFUQXAsrRAaDbo0VpihaoaaQNMy0wojoKDSNQBqQpjhopA1IioV3QQooqNVcNUi1OmK0XFapzVJbtEF2qxkSlAsTT0EXKVU2J6nBgU8U4FPFeAeqRillqcU9GgEQlSC0gamK6hGNlp6lFKKNCj20JmOWp8h1rSwvDGYx9zMPPlHzkfD0o3ZjB95eXKVzgjKjbXNYyAzMmYiD6GvSsSMDhbgt93na2rgEsYGaWKALGYAyB6joIz5Mri9UuRJtJcnDYLspcdmX2SVY2ydiwbKqk+ZMA7TXYcP+jZrlvNlInI+WIMhiLia8suoI51dPbVwfq7a24mCqwSDEgGJOwPw8qLg+0d67BzezA8R3MzJJjfXTy+NZ5yzPnog8kTE4r9G123aZwrNkQmAJdtEywqzrq0/01xCYC4TCozESPCCdtDtyB0mvacJev5gCdzMjmRyJ3B56x+tcP9I+Me3fKr3DJoYyglWgZw1skrOafdpsGee2kuTl7ujkk4VdJgLJ+yGQt/pzTVtezmJ9606DaWEfhufgKo/+IcREC66jpbPdr/ptwKAMa599v9R/etycv4DozSbhRXcMT1KsifiMzfACql63ymP+o/2jYeVC74nck+pNSFOl9hjaB7bf71NKlFOmhqiVFLOj4P2Ua4MzsEUR0LGfKo8b4WlhwAzEMJAjUDbU0sN2tNsNltjMwAzTO33dqx8VjnuuXcyTvXRc9ueiaU27fQRrv+fsKhFNboyCtK5H6BqKIBRe6pd3VNQbIAxihFqNdSgEVOXA8R81OGqFKgmNQSakr0IGpAUyYrD95SoYWlVNmTpHJAVMCnAp68o1jUoqUU4WuoBGKkKbLTxRAyQpEUwNToihsDfZLilQpYMpEqG1BBG4PSvXeI8AGKvJft3EyXRmhnUMpnxD1DGARI0G4OvjyGCCOWtXrPFXXuiCZtGV8gQgI9PAKhkxybTi6JTSl2es8N7P4ZSqtetPnXMoXxNALKcrKCPaDDfkeladrE4G1PjJIKKRAAbvAApk8iSF15mK8guceYFchIyM5TyS54mWfIxVS7xVySSfa3/z1ANZn6acu5CKCXg9Y7QfSD3C2+4VQGzKx9p1IClImI1DqdOhBryzjePF24zKAAxLED2QTqSvQHeORJqnfxjMIYz+/WgTVsOCOP8AJVD1JTUJp5rSEs2zRhVW2avWcKxEgGIJ+A1P4UyZNkKeiXcOy7j/ACAf1FMiSYAn01qoLIiiW7cmjWeHXGnKjabkiAB1JOg+NSICArIJO5H5A9Pz/PrDsQHlsKPboaCat2bU+QGpNaIISUh1pRRbYLHwgQOvIdSTUi6j2d/tcvgDt6/lVtidgWsddPzqpesVcNRNBpNDRnRnBaY1de1VZ7dRaosp2DFGtihhaNaFGJ0mE7ulRhTVeiNs4oGrODwD3TCCfyqtFaXDOKi2pVgSCQRBjWOfUV5DNzuuC3b7PDY3BmPIAsJ84qhfwy22ZWaSCRC/vR73aFz7ACD7o/XeswtJmghEpeQzXuQAA8v3oZNNNOKY4QqQpBaVccTFSioA1dscOuMJy5RE5n8IjrJ3+FG0uybKtMTV58Mi+8GPkRl+c61XdOmX8P3NLZyATTzSK+dOBXIYQotjDliAOZioZa7H6P8AA23uPnZCqoz3Eac4CwVe2RzzED47bUs5aRsDlRW4X2RuupZUJZZOQgnNlZQw033/AAPQx6jwPshZsW4u+RgkFhtodIG5H6awM5e0bLItIqTmMLqSW+9rz+GnpRMDdv3Xkg6zPPKTE+mgEeVefllkmueEZpZfou8U7F4W9aKpmQgA5tCSqySomNwY+VeY4vidpCVtJIGxcwv/ANSHU+bs1evcRvphrTAOvfZNA5kCdNemxHP47HxDijg3GIULJ2UQB8BpVvQ7Su3wNT8ivYx39ptPsiFUeirAHyqKiq4arODwz3GyopYwTpyA3JJ0UDmToK9ZUg0FQ1pNYyoucxmAeB7bT7IA5COZ+0d4pYS3ZtnUi8ygsxX+UoHIEj6wkkLMRrpO9Ub/ABJ2YmYLEk5dJnqdz8TTbt9C0WbzsdICLyUmPiZ1Y+dCDjrPpoPxqkHNER6ZM5xLgalNAD0s9PsJQctQLhpi1BZ6VyGihGp2zQC9SV6CZWi53tKqne01Pudoc1SIpgaU157NYoqSrO1Rrc7HcPF/FW7Z2ZgDzEHcHmNNiJgxoaSTpWBgeHcAu3cpUEhjA9dP3rqcF9HrAHvitrwz9YY11ERvGh1jQsvnW6nHUsTYwtsrBJLGCzHbMukDTp+NV/8AheKv+Ns2U+0XMAbQSSY00is7nJ8vhGWWX6K97s7gQO770l5OqpImIG5Gms1h8X7EdwyjvkyZFY3SCAxZQxCIdW3idB1Iro8LgMJauEXrwa4BnCLrMxADkZZM/jNcf2q7QDE3JyquUBVgCcq6DxRJ057/ACro3tUW6Ghs+wRv2bP8sZm+0YZvnqifDMfMVRxOMZz4j8NfxnUnzNVQ1PmrSkkUoIDT0MGpqaY6hRUlpCjNhiCwj2THxk/sT8K4VjCt/sVxIWsUueBbdTbuHmEaNR5hgp+FYf8ADmJ65Y/uBP6UyAiD8vhFdKKlFoRo9awF7BCT3huAEhVClcp9oAsesHqPC20UbEfSLbQZbagCCAeZjQeLfXf+6K8mtYx1mDvE/CY/M/OoZzzPnWdejUncnYmqj0dFx3tGb5BBMgRuekT5yN/TzNYhMnqTtzJPSj/8NyANfbugRISJvMDsRb90ebEDpNWbN3KuYDuLRkB/av3eRCHSehK5VHMk6HbHWCqItDYfhAEm82QLqyj2wOWc6hJ5Ayx+zzpsXxXMvd2x3dr7I3cjZrh3Y+RMDl1qpdxRchEWFmEQamTpJ+0x6/AACBVsIMPq0G9yXQiyftPyLjkvunU6jLRS5t9h58k8QO7Tu/eJDXfI+7b+EknzMe7VWq+c1MPV0CglSWhrT5q5nWFzU4ehhqlSgJk0N1rX4JwC5iXyp0nXTTmf962cd2IFu0XFwMUJzgAjTT2Tz10+NSllgnq3yJ+okzju50k89v3qDQOdWcTek9BsB5CqtwVSi8JX2DzU1NFKhZezBBqVCBqQNZLLUTq1w3FNauK6nKwIIbmscx0qoDTzXNWKekt2+w8m6thVuS6qxMwIXI+WIn2tNvLlXPcR7b37ohnLD8NwduWon5dK5iaepxwxQmiXRZfGOSCSZAAB5wsR8oFBNRzU+aq0jhGmFOTU1smfUSPP0+R+VA4iDRANvP8Aw1a4bgs5IMSFLCZIjIzagenLX1ra4d2fa7MIZRgl23mEqx/k3EYzKtITn7QImRCSmonGdg8KGtXAfcuIpbkveB1Vj0GdFB/q9K6HFcGY4FrwHizWkI5glDIPnOdP7T1rX7K9ke8xeJslbiq3eW7odCPAW7y3cVho0OiEbbwdxXoPD+yVpMMbV9y5fIz5ZUB1bOWWRM967NMcwOVY8vqVFg18nleF7PM4ygagXFJ5DIVtZvQZb/8AprBx2HBIyAwQMg6IxPdz95h4o+8TtXuWL7NYZkyIz2w4dfCZzBzeLTz9q+zeoHSuYx3YZUvm9int2sOgAkOqteuMkEW8xAtqoyrr4vqxAo4vVpvkVx+jzbh/Bbl2SuVUXV7jnLbRdszOdpOwEkxoDW2uCFhQ1qLYP/rMUMhPnhrBBePvBWb+jatnjnavDWsq2rbQn8tbad2iaRK3LyEgwIzLbDae2a5TE9rLpYtbW3aY7uoNy8fM37pa5PoRW1SnPxSJ0iwvDzBe1Ze6SZOJxYW1Zk7sq3GysfN2afsiqOJt28xfEYk3XO62AXOmwN14RRy8IcDpWZi8U9xs1x2dvtOxZvm2tBmqKL8sokaZ4xlGWwgsgiCwOa8wO4N0gEDyQKDzBq/wfs691cxhVmNdBWDaOo9a9At8XshBLgAKPCN9tvKuk3H4ksra6Rn43sui2yVuLKiTOggb6mufe+q6Lr51o8T7Vl1KIoVToeZI9TWB3lUxuVe4SEJV7iwcQTuaYXKrFqkGqlldS0tyreE8TAEgSdzoPnWarURbsag0UxHGz2vhGHNuyLdtVkqCzrqCTEwekdKw+2naC3atdzbKuWjOwM/AEedcXhu22KtpkFwwBA2/PesbE41nYsxkkkn1NYIeme+0mRhgd2yTXKibtVzdqLXa27GpQD94Keq3xp6Gw+phzTzUJpTWQ0hQ1PmoQanz0bBQYNSzULPThq6xaCg0W5aKweTag/AEg9CJGn70IymVgSOYPMFSf2B+NbnFLSq1tiMtjELlaB/LuWzkdlHVZV4+zcA50rlTOozcThyjaiBCE/3KDPzmt3h2CUaGMsd9bfkJYWwwnQjO9sEcsjbEUfiXBGWzba4P5K9ziSnii0xurZujqJsEg7a2xW52I7NriLD4e7Pe22xaoR4gbTW7ElY3Au3bF1eozRvUJ5PbYNSjguF22vBApQX7GJ7q4mfwPZDXCGt6mUZSvhIOkiZFdx2U7LveJN+2FtqpsswOXPlygqkRntXFYOpB8DK0R4Y2uznYwWGa7iMpfvv4i2FJPdXTbNu8wbTS4BmI9OYq9jONCGVQAqKdBpljRYEQBJA+NYMmdy9sP9iSkoGlcxaqSi6Ekk9SdySTudTWFjOJZpMNBAKkTJbMQtsDmTlJ9JNZeK4oCC5YZlAjkczE6gnTS0Pmy86Ol6BlVgO7yyxERcuBQxDb+HXTcvBiNkjirlmdzc+WTxHEyPAs5gYZwdZmWCj3RmnXnA5VZx/DzisJcTMyEDOly2Abi7EhdozAkQCJBqnwbAoTJMjQKDIJnURlaYA5mP0JPpK4s+G4YVthgbpW3mQGLabszNymMuu+Y0aucYx7sONNu2eS8Y4JbsE5rlwmSPZssZG8lL7D8jWLcI5En1EfqabOdeU7xpUa+gimlywojNNNImoZq4qiYNFDUAGpq1FMLRM01PTGmFHmpA1AGpCusDJzSLVGaYmuAhE1AvUXahFqRssohS9Ow0Hn/n60K0hYwPnyAG5PkBRbzR+g5gQACeh3MedK2NRBjrSoXeUqFoNGbNPNNSqIwppTUrVosYUSf8k+lWwqWhJ8b8h7q+Z+1/nrXWACuHMSdAdhzPoP1pj8vz/eoXcSzGSd/h+VEwuHVj4riW/Ng5/6FY0Amvw3h4uJADMNbiac1Wb1r1NsZlPM2wBqSB6Jw3sS+M4b3SgMGZLtq7soY2hZa5ryzWLZIEnLdfQsAKyPoy7IXjjQy3kNpRnu92bgZgnit5TAGbMRDK0gEyIJB9Jx/aBLJyKqW7SqQqqFVRlIbKqj2ZEjaJIPKseXI9tYdkp5FArcK7FqLKjGXlc/wf8AB4i3bnI4F17lt85hgwDETG8mtTD4mzhbfd4a2ECACB4mhYtiWMs2iqNT06RXK2O0LMrjUg9IMAKzgkawWyr8vSqF3tBAcgk3GChbg0UKARcyg6kmAJjmdBvUv0Jy+TMss8pHW8W40Qt0kt4WCaTuwdTvOmjRtsK5y1i2dwTATNlJY6qoVs+oMwFU+ugG9ZV7iG7vDu7E5Rosgt43UcySYHqdiJlheHu4IuPk1Xwa5iYLAd2IHs5vaK1eOFRXJFytly9ji8aQpJy6AssZRmkDc8xtPLatXh9nvnm5zzmQMxljJaCRvrt8tKrYGwlxgIcKFCiFU9D9oalizE/eNdfh8Pbw1o3XGg9ldGuXH91EmJYmABzJHWo5ciiqXY0YuTpFzCKLFvNcdoEBQx0k6AQpIAk7jauC7QdpDicPcuIUuMjZWCZlygz/AMvdR0GaSXCkr4u7T3joDtN2uZ7wObKjLbe2uaF7l4OoOjyCQdmHfMIbu9PPr3Gnt3nf3nzJfEABnU+NoGni9ryYnoKbBh52fZrqlSAYm/ZbVEa2embOnwkBgPUtVXNQ8VigzFgIncefX40Hva9ZSpA0LDVChd5U1NdsNVD0RNBPwX15n8vnVixw8mC2kkCPM7AnlPSCfKNafFYsA5bWgXwhveMbkHkCZPXX4ULvhHWDyR7Wh6c/j0qD3JoBNNNNYUgweph6AKcGuTA0GmmZ6FNWcHhS7CATryBPw0ouVIKQsLgXuNCg6kD57Vqt2GxYE90+TKGzhSUAy5iSw0EcxvXp/ZbgWGsYZLtxVfNle2RqfMg75fLTcg11PDuKm6eY100gD968jL62aftXCFeVLg+esbFhe7UQ5/mOdwOSL0iJJHPSdJOUTXo/0q4K2mIYrlEmYCqBJVSxLASTJO5rzgituGf6kFL7LR6GpUstKqjG/Y7JogHfuEOYiBqzDkYnw+hoXEOy1pLKutwlczZ2Igj7KhQSSYHpv5A6Nvh7sDdvNlQaljOp6AcyeQFUO03FFFtbdlpT2p2zEiDmHw09ayu7STIQlKT/AIMC9jlUZbQgcydzHM9T66DkAaokzvSNNVki4qVKjYXCPcYLbVnYkABQSSToBXHHsH0E3lyYsBmJC2BqoDIpN2QGklhOscjOmtbPazEWoYMVedM9tMrCJyl1K5W9qDBB08hXP/Rrbs4B3F5kRL69zdv3nyobsr3drD2olwGYFrjQsbQNW6ftVwDLMBjO+nPmd9NtvOvPdLNb8mT1Ka5PPxiLqnw3IECMpYAhlcNHTQuCDHtN1p0tSoysCTyhgRA015zP4VpXezTF9EKhBkcyreNASx0Ok6fI+ldVwvsY+gZVMAbQBLKSBmG5lh13iteTPCKsyJNmLh8CrtNzvUIPeK4ClnEgALoIIy6HNEg6Ct7A9n/EpQMHUnV1BJJJMnQhyMx1/E6Rs2eGYSy9tHcZ7rm2gXXxhDcIkSF8Kk61lcU7albNt7MW1b+HJ2LgEPduWidIm1bZZXUNOvTC8sp8RRojhfng1uIcQtYK0zMBevKrMLNsW+8YqpcjNHh8AZtdwjQDEVx3abtH/FWrlp/q2RsrwCoODxDg4bEhSSZt3Bh2MGQLja6mOVt9pjNwv43XuxeJ8TXRh8yJdJ95u4uXEfr3Qn26yrnGTYxKB2LKi92lxdT3DSka+0jW4bLyLSOYNIYKd+TVFKPCK/GOI3GZe9OrIobT2LyDunPQhgiluuafXHv3izEnc7+sRVjjN4m4djzkbHzHl08oHKqIat8FSOJ1EmiWLLOYAma2rPB7awGBZjuJgD/ei5UByUezDtqSfz8q1bKrZUPcElhNlOo271+YXoOfkBJnawKoWZvYWSAROYKYZyNiASFUbM5A2DVnXHfEXiebdToqgc2PIKNT5E0L2/A1WW1xTMGuMdpVBsAzamB5Ak+pUneq1RxOIBIVfYQQs6E/acjkSfkIHKoB6rFiNUEIqMU4enmnBY1NNSNMaAUxA13XYPhyOWZ1BVFzNDIwZR7pU6qZjxct64Otvs/2ru4VpWWXUNbnKrAiCDH5+kVHNFyjSOlbXB6vi77XGB08IiByHkAZHT/JrVfiKYLD944XN7qjzkiZk6wepNcbY7bYYWjctkm4BIs3AEBaA0G4pgwecScp2ma5TtB24u4nMH2OhU6g66fEbegGprzf0JTqNcEceN3bIdru0QxFwsANecBWPPxZdGPnFc0KizVK2pJAAJJ0AAkk9ABvXqQioKka+hZaVb1vspcjxd4DzC2WcA8xmBgkbGOYO9Ku3iDYzeLdorl0kEyCMscssyumwI8uprEaTRYpstIopdCp0AZajFHK1ApRHTBVasYtkttBILeDc6KdXj10HoSOdVytSsvlMxJG06gHrHOhQTcXFixkdgHuW1AsW2AKoT4mv3FOjeIkqp3gEyoAf07sX23uMLWExk337k4h7jnxW7bshRGJEvFpu9LEz4wOVeNYSz3t5VYnxuMzHUwT4mJ56Sa2zxdmu4vEHRrkqgBgAd9aYqPuhFCR97yqOXGpqmBpNUz2riXaC1Zs3btnDh3UG4cxkQblpXJA6TcBjnZPWuF439JeKY23t3AotCy9yyoy23F7C2boBGpI73vVOsgOutZl7jmUqQSQ9gyGJyuXuWrkEbZT4wfJ2rm+M3FS8pWSjWLA8yndIuv3hkH9y+VSx4Yp8oVRS6PR8bxlXwuJeyQotxjrAiCjXbVxWUHpN8uPNrg92K53jXEg1u6gMC0QygbHxXmUfBcTc/1isPhPHO5AVvEjpcsXB1tnPJHmBdBHp51mXMWzFwJbMANNZKgLm9DE/KqRx0zgd3FsLzOp1LFgf6jmgjprtUL9/NAGgUQB9kTOUeU7etCFuNTAjz+W1JtNOfP9BVxqEXpBqXdHLm5afr/+a0LfBbjXe7A8Qe3b/ucE/KFY+go2kCixwXEqobUK3U7RzFa9q53zMqDwKJu3AQCRqcoY6LMHU6ABmOimsbhPZy7iLjC2Dkt/zbkeFBrp95oBhR0J0ALDT4txmwlsWLShrae4GOR30m5furBvMSB4UyoMqwzxNSly+BdFdlPHXGvyEhbSEZ7plbcqCFAkTlVSQqQXMliJYxQv4pQpS1OU+25ENcgyJHuqDBCydRJJMZQYvHPcILmY0VQAqIOiIoAUegoVUSHHmnBqNOKc4IGqQahipCmsRhA1ImmimJrrF8jzTZqiWp1tkx5/vH50LHSHzUiaILByhvMj4gA/rUe7rkNZYwmGBBdyQikAxGZmOoRZ5xqTsB10B3sOxtBl/lELN/u9DZtmALWY6teeQupOXNGniywOHNrIAuZ0bubCATnxRKm9cjmEYqg6lbe4DVl8TxIUCyjZgrZrjgyLt7UMwPNVkqp5yze/SfLgTsje4ncLEqzINlRGZVVRoqgA8gBrudzrSqlmpVSkGgMUoqeTny68q02s4YgMS6HwAoFYhpK54YnSPH12FKTMqKGy1uJg8KxP1jDQ5UFtyZCiJ3OrSY1gAanehNhMNEm6VPiGUI7bDwkswWZ56Df5cFcGKVpstHKVHLXUNsRsvlJI3ggeU6H8JpG4T8svoJn89fjTlaQWhQbLH8aSiqeQZf7SoA+RBPxqF++XVQdSug/pOsfP/qNQyVp8I4KbxJIhF9okhAY1jO2ijUSx0AI3JVWDSXLF2M+zh/DmfRATAHtO2khfwk7DzMAmXCXLgmBbt7yfCgHXXVvXU1p4zE2EPhi84EAgFbKAbLbDakDqdTvIJNZOKxT3DLH4ch8OvmdfOgrZ2xC6yKISTHvERJ6hfyn5A0Xg+GD3VBME9RI/wb/Co4fCMzQBr5kD8Tp869H7Ddixdu57tq2LVsTdcNcV0caqqjMB4gQQRqpVtdKTJJQjbO2NbhH0e2GsF8WhQEzlU5WZgATDnTLErm94EHwkGtg4LBB2KW+7Yh1F1GYsjPa7rvPESpZUWQfvTzNC49xQ3Pq7YgAhURdFCLKgARAEflVPhWHzvlDGNA2+sxlAaDuNfSOVYdZNbSZlnmk3wcf9JN18MFwdoC1hVAa2iH+cG17xubkxqzcxACxFcAK9Q+lritz+IWyl+2tu1bVXQOpPeks7ZkEsCAyjXpXmbGTJrbg5gmzWpOuSIFSApqkKuc2OFqQt0y0RTREbYwt1MLT0xNEWxMaGKcqSa3eB8IDXO7uACSACdgWEqT1Ugg6cuu1JOaRRIrcP4UDdVLmi3PCr7iW9hvMdRvoRXUcE7LjvRauqNXC22kQ2dHYIW2zTaBU85g66De4N2JNybLAlHXwusMqgey+bUBlI5xMMN0TN3mHwVuwts38t++oMvlAXODndkRicpLDNO8mREkV5+X1H0FtJWzyjB/R3iWtsvdXIF9CGKEBrTW7qs3qrBQeW3KDUeH9jHS73t76pLFpbzZxtCiHK/ZFyRHvG04E16Zje0zhzrIVoJGxgkLBnWfyrO7UG7ewD3LIy3A9tnKIrXbkfVow1UZkaApMxqQMwBAjnyX7uLJLIpOjyjjWO7okAFbpXu1UmWwtgz4WP/vvmYv8AZzt7zELzearOOwjKSSjLB1LGTmPKYAJ9JqlNehGq4NCQXNSoWalTWGjZ4bi3OVEt22KyRn1GWSxkM2Xc7jWBGorTu4nFEqWt2CVmCcpgkFvtbkeIfDnArmYpqBGzqL2HxeZT3VnMS0ZVQySGQ5mkzMsYJ5TzEjCYnQdxhzPMhG1l8xa4XmfbksflpXNUorgWanFcbc8Vt0tLJDnu1UCTqIKmBoY05CsuKLhLGdwvXQR1rvOz3YxUTvcUVa0ysFQb3gRKurA+AKfe1nYdaWU1EDklyznuDdi72IVHtoXBIzAaQJMkk6AabnrXXYf6NbCE9/fEkDw2xJEFTqxIHI7T7Qq5c7QjKLVoC3aAlbaDLO/znTxE8+ZoNnDXLx2J1J1OpJ1g7deX+1Rk5vlukZpZn4M3jPYCypW8t4jDAeMZc2Ja59hEAyyQBqYC6z58pxvjjXsttVFqza0t2U2H3nbe45kyx6mK7ft1imw+EWwG8buGuBWylEVWADBYzSWkgzECdxPmhFNiuSt8/RWEm1yRAq7g+HszERqAwg9Qsif85VUivSvo/wCH23w5v3/5do92BuztHiTUaABkbMDzAjeaZJaRsayp2Y7I3MQVa39WkI/eNORVlpDaQWR0uW43IdD7pNeicY4miL3VqAmWS2gliwQEkafDoKycX2mQWhaw6rbQAEIBCnU5t9WJYrM6mZ1rDbEklgMpObTm0gOAAB85nTSsTjLI7l0vBCeS+EOLveMcxMEzOrkMpCknTwk7a89dq67D4i3gsKbzsqlRltC8citdykhCVU6cydduWtY/ZvhAeGY+FACzOQioI/IQdzEcta5v6Re2HeXGw+QLbtyiBsjSQSM2aJRiCNPgdV8Qn/clouvIcMLdnPdtuLriLneEAM2piDM6gi4pIfmD6SIBgcrUbt2T5cuUfAVDNW6K1VGzULTioBqkDTgaJ1MUMGpg1wpMNTmh0bCr4gZAgiJOUE7xn90+Z0rroFGxwPhQYguGKMcrZQcykgnQbyVBI6lNM0GvR+B9jmvIEDp3tsKReGqgBi1tmSfFbfIw8J0bOAd8uH2e4M5u/UpncLm7htDetHV8u2S4pCnKYBYAgzDD1zB4NcPbYSS9wtcY/eIGyn2ZAkjmzMd2Jry/UZX47KfFWyOKxItW2S0BoC3IZiZLabTodK5C/i2Ic5uuUbZv/L2Gs+Mac4PrVviN4vmjQEAb6Ey34ZZH/cVDhmCZiMk5s0ltAYgdNt2+YPKpQioK2YZTcnbAWMExKL3ZUATDSGJPUEezm6DYAchW3xHE2cJhsjvbFy8p7tLjJbNyMudVZvCD0nmdJIirmJv2cIskF7hGYWy4ztyLnMRpIiY3MTXmna7jP8VaYNcGZidR7Ia2PA+SSMrIQrLqAxJ0OVa5Xlf8GnFip7M4ftW/e3mcuwaYKXi+ZT5M1tRHlA+O9c/RcXdYmGiRp10G0HmKBNetFUqNRKaVNNNTHWWKVKlRM4hSpUq4Bp8FH1tn/wCdPzSvTO1p/wCbZfdDwF5AaCAOkClSrNL9xf5/4QzdGJgBLEncu0nmda7vC+DBYll8LLaulWXRlIBggjUbU1Kp+p8fkjj+SPJe0Tk55JPiU666m3aYn4lmPqx61z4pUq2Q6NIq9Y4EoHArUaTcvExzOZRr8KVKpeo6j+ULP4sxsPpkI37u+Z8wGg1s4dzKrJywfD7vtHltT0qGQzHWcdtg8KuCBBt3JEaGLTRpXgHaNycQxJJJyyTufAp/OlSrL6Tz+Wejj6X4MulSpVvRUkKlSpURWSFTWlSoiMerGCHt/wBD/gpI/EA/ClSpZdAR7B9FQz4HDM/ja3i2W2zeIooNoBUJ9kQ7CB9o9TXWdoGOdv8AOa0qVeRk/dYPUfFGPjVAvaaSFmNJzGD866/guwHLXTlueVKlU83SIYvmeW/SDfY3bTZjmCkzJmf457cz/QSvoY2rzq+5zIZM94uvPUEH5gUqVehi+Jvl2Yh2FRpqVawj0qVKiA//2Q=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414" name="Picture 6" descr="http://1.bp.blogspot.com/_uysYaf3Oi-I/TS96ZFl7HUI/AAAAAAAACMU/J7QdeYfKXuI/s1600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2590800" cy="2343150"/>
          </a:xfrm>
          <a:prstGeom prst="rect">
            <a:avLst/>
          </a:prstGeom>
          <a:noFill/>
        </p:spPr>
      </p:pic>
      <p:pic>
        <p:nvPicPr>
          <p:cNvPr id="17416" name="Picture 8" descr="http://t1.gstatic.com/images?q=tbn:ANd9GcThxCHbwfTNC4Rfb2vqX7zHUJmq8CrUK_Ecau02spts5elPxhu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14312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Bacteria Cell Structures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 bacterial cell may also have flagellum</a:t>
            </a:r>
          </a:p>
          <a:p>
            <a:r>
              <a:rPr lang="en-US" dirty="0" smtClean="0">
                <a:latin typeface="Comic Sans MS" pitchFamily="66" charset="0"/>
              </a:rPr>
              <a:t>Flagellum is a long, whip like structure that helps a cell to move</a:t>
            </a:r>
          </a:p>
          <a:p>
            <a:r>
              <a:rPr lang="en-US" dirty="0" smtClean="0">
                <a:latin typeface="Comic Sans MS" pitchFamily="66" charset="0"/>
              </a:rPr>
              <a:t>A flagellum is similar to a propeller and a bacterial cell can have many, one, or none</a:t>
            </a:r>
          </a:p>
          <a:p>
            <a:r>
              <a:rPr lang="en-US" dirty="0" smtClean="0">
                <a:latin typeface="Comic Sans MS" pitchFamily="66" charset="0"/>
              </a:rPr>
              <a:t>Bacteria that doesn’t have a flagellum are carried from place to place by the air, water currents, objects, or other methods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48130" name="AutoShape 2" descr="data:image/jpeg;base64,/9j/4AAQSkZJRgABAQAAAQABAAD/2wCEAAkGBhQSEBQUEhQVFRQUFxcUFBQVFBQUFRQUGBQXFBcYFBQXHCYeFxokGhQXHy8gJCcpLCwsFx4xNTAqNSYrLCkBCQoKBQUFDQUFDSkYEhgpKSkpKSkpKSkpKSkpKSkpKSkpKSkpKSkpKSkpKSkpKSkpKSkpKSkpKSkpKSkpKSkpKf/AABEIAPgAywMBIgACEQEDEQH/xAAbAAADAQEBAQEAAAAAAAAAAAAAAQIEAwUHBv/EADgQAAICAAQDBQUHBAIDAAAAAAABAhEDEiExBAVBBlFhcYETIqGx8DJCUpHB0eEHFCOTFWIz0vH/xAAUAQEAAAAAAAAAAAAAAAAAAAAA/8QAFBEBAAAAAAAAAAAAAAAAAAAAAP/aAAwDAQACEQMRAD8A+noolsaYFIYkxgDAQ7AYyUxZtQGVRL9Rvff0AnET6fSBobMvEcwhBPM0qA7nLGx4xVt0fkecf1BhB1Fr+e4/Acd2+xMZyjBSk3pGr0lvr8UB9llzTCX31+Y8PmMJOlJfI+EcVzDjrr2WJqqXuuVV5fWo8DtljYU0sSMoNbqSafnT8F8QPvpLPxnZPtosZRzP7W1v0vy/Y/ZJoAZUUSjpEAoqxxQ8oAkA8oASFg0OwEwQMEA7KIopANATZSQDigvcIoFIBMnExklbaRh5nzqGD9p6ny/th27lGWVPdXFp2mujT7gP2PaXtvDBTUXTR8w5z21xcdpYTblK4tK9ddNjDg8JxHH4ii04xSipylH7NddavStD9Ry7k2DwsWmo4koyuLaSaXW/xPSwPF5f2TxsaKnxTlFNe6nSlptm6+jP0fA8LhcPHJhxi23cpOnr5dDnxvMJSTp6t6eHiefKdaLRK14K+vjqB68udXJpN9VVaLxZl4/JxOHWLBSi9dPtx6ZoP40ea8SqcXeVapN0/FOtXZq5RhvOmm6WlOLS9APzvD4OJwnGezTclo4z6OD+zLuS6H2zsxx/tMFd6PkPbDhnHicDWKahl1ejp3016n7/ALF8xypLa1T0qL8Yro9Nv/gH7fL8S4omjokBSQ0EUDQDE0FDoCWh0A0gIsQCAY7EHQATKiyDoBUUeD2h7QLBi6eq3NXO+a+yw33+Z8d5zx2LxfEKOBKndyzOsi2ab2l+oHDnnaTE4nEcMJOUpNxVdG+jf5mrlnYtqEZcRK5J6W/sq7eVdXZ7fL+Rw4XZR0dpy1ldayb6eRx4vjm29E/W/wAgO+NxKSUUnslXVpd/cebicSm3WnotjO8fTW+ui0/NkJ6bW/Na34gPGxKl32r8TNmcntpXfr6d2h2jhvrb73+xs4Pg97pL7VLW/FgZuG4TN95utKUpLra219T3uHwfZRcptRjFaN6ybruFCGFw2H7SdRTSbqrd+Z+O5vznE46WTCjlwYPZayf/AGl1A24OAuO4xzjTgvdVyisS71bWiabb67UfT+VdmMuGrdPSvD6Z5fYbsvGEVNxyvS10vw8D93FUBj4GTaalvHT0+k0a4rUycGv8mIun66G+IAkFDRQE0FDSGBNBqWRQHIKFYAAZQbIlN2qXm72A6ZX0KTBMdaAfN/6j8fNxlkppR196Kce5uLd7+B+c7DcC4YDxsRv325Rj3+PzO39UcWp0owfT72ddPdadHr+zeHhYWHFWlhQ2req8q/kDz+P4tb21fx8DzJYutpK+5d36nTjlLLJpqTjcovurVrfwOT4NvLJ5tFdrratrwQGfjuKy1et93d4mjCw3K5JvLWzjs2rtGrhuXKaSlHdrStlueli4cYRlPNGoupXJRTpW4pvqBnweAT65UlbadVHxMXNu0+Bw8HGGXGm9Mqul4zkvHojwu0va327eFgrLhuo59U5R3quis8/l3Z2c5K9Kfo13pgXw+HjcXiKUtY39lWo+Sj02PpfZXsQsOpVXj1o4dm+SqFNrutn0XBxYZVUlSW1gdOFwFCKS0o6YuKoxbfp4vwM0+YwW3vPpX77HF8LPFac/dj3XrX11A7cri2pSf3n9fE3kRw0kktEunSirApDslMtMAopCRSAQqKoAMYNDGBD2I4XiFO+jTpp7o6E4WDGLbS1lv4gdE7HYkUgPnf8AUnljnF5ZOMekYQty622kl+bMXZzma4rAqVrEw0oyT+04qqfinW59I43go4iqST8z532r7Bv/AMmA5Kad517rzeFbJKgDF5K09k1rUq112TQ4cmUU8y+e2+x5klzCE5R9q5RhkhbhFt9G7rX735InE7M8XjynDGxZte9lr3Upxdr7NaSS+KAjnnanD4dOGGvaTi9dmo9NV4eJ+U4p4/GNOcUoayjGKyxUm6bfj4n0fkv9OEsspKpVUn3tda62t/Jn6nh+x2FCNKr+AHyzl/ZNOWZqm9+6+++nkfu+SdjtE2qS9Gv2+J7PK+Sxcm+ien13/L1PfiqVLRLuA8vhOQQjvXkv/Z/obP7GH4fizSc4u9aaAjDwIxekUvTU6k76bP0LS0A4vFefLXS7Xn1O11uIqgAslItIAKEiqAQwoYGOgAKAmvqzhicbFTUXdvuRqon2CzZnvVLTYBuVDj1Cv5C9eldbAFAmataqzq14ktAcI8FG9Vvv9ep3jgpdEDHYDymbj8SoPv2NJi4+OZ4a6Xt9ebA08Ph5YJabFg13fIlLX03/AIAcWEpfAmV6V3/AqfkAR7/j/J4XPOcPDmoLztbntryo8nmnJPa4ilaS0vwrTRAelwOPnw4y6tamlROOBhKMVFbJUjugHQ0CQ6AZSENIBpFJCYwMSCxdBpafv18WAUcONx8kHLdrZepoSHXeBx4dtxTkqda0dkyco4/ACyWNWKQEXZVAWvr5gQZON0nhvpfzo2Lr5/E5cVg5oNLfdAdq1FKDrx8jjwHEucfFaP8AfU7UBNag19UVJPo6fkKgCu8SiFafAtAJItISiWkAJDApIBsaQJFAJoYmMDCCKaAAQ6EWwJaBIYWAkDje/wDIV8x0BKjXf9eI1LdU/MbE2AV9fyCj8CorQKAwYEMmNJdJK18/3/M3JGfmLy5ZL7r176+kakwIE0WKgEkNIbiCAaRQkOTAoHJKr9PEUSgGiiUUAIpIgoDIDBgADSEh2A6F3FI5zlX6eID+uoJhDbUaj1ATFJlUOgCLKIUSgM3NV/j9UaMNaLyXyM3FpynGHTeX6fqbKAhoaQwoBUFDoGBMXp+6r4FUCRVAJIpBRSQCSLsKACShUVYGVolouhZQJaGkNoABMKCikgJodDaKSAlgxgBOUjHxckb9EvE6mbF97FjFrSKzPz0ArhMFpNy+1Lfy6HZlDygTRVAkOgJoKKoeUBKIKJVDSASiOi0gygIVFUFASOh0NRAytA0VQUBFBlKCgJSKQ0hpAKhUdEgoDm4Dyl5RtAQomPh4/wCTE9DdRnwlWLJfi1+H8MDvGI0ilEeUCGhUdHEKAiO2tX16qx0NIaASiNlIACKHQ0gSASQ2h0VQHNIqvAaHQGSgooVAQwotoEgJyjSKRSQERQ6KSHQEgymgygSkZONbjOE+i08dfp/A3ZRYmGmqe311AY1EzcJjNP2ct1s+9dDZYEtCylsVATlDKXQwOaRWUpIdAJIKKQwJoCgAVDoKKAx0FAigM8uF/wAqxM0tIuOW/c1knmcestKvuO1FWJMAQ6AL3AEh5QRQCaCgGAISj9UVHYGBx4jg1LXaSWjFhcUryz0kvyfkzTRGJhKS1X7+j6AVQIzYjeHrblFvW91fW+40xaewFIQFAJIdAMBJBQ0MAQUAwFQwADGh2SOgBoYBYAADALGKhoAY0hMqgAdioEBQMBUANJqnt3GfhVlcod2q8vr5GlIHHW+oDoLAYAMSQwApEjQDAAAYCGBkyionG4mMZKOrk05KMVbyrd+C1S82hyx4LeUV0pyWj7tXuA6Gkc8Ti8NK88eumaNutaWu/wC4sTjoRy3JavLunTpy97X3dIv8gO1AkQuKg7qUajmt2tMrqTfgmco8wj7v2qm0oXF65lKS8tIt67AaQoxR55g1F5nUoOa92V5VJQ1Xe5SSS3bZthO70a6aqn0YDoYFUBOUKKrQdAJoSRdCoBIYJDoAaBDSCgFQ0CQwCgAAAYkMAAQwMM+ETxFiW1LLkdVTjeZJ2u/u72YJ8gi2qdxp2m7zO/dv/rrO+rzy1AAOq5JCnd21JNp7Zp+0llvZWkvJUc8Ls/Fr33mduWiUd6bvTX71dym1ruIANi5bH2coPM4zjKLTa2k5OWqV283yCfLlLLmlJuGZLWP3o5G6qrr5vvAAOK5Fhp2sy2e691rFeKmrX4n+SS6HoRVdb8WMAApCABgAAMAAAAAAYrAAHYWAAEo2vpGb+wX48T/ZIAAf/Hr8eJ/skH/Hr8eJ/skAAH9gvx4n+yRqAAP/2Q=="/>
          <p:cNvSpPr>
            <a:spLocks noChangeAspect="1" noChangeArrowheads="1"/>
          </p:cNvSpPr>
          <p:nvPr/>
        </p:nvSpPr>
        <p:spPr bwMode="auto">
          <a:xfrm>
            <a:off x="63500" y="-1139825"/>
            <a:ext cx="19335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data:image/jpeg;base64,/9j/4AAQSkZJRgABAQAAAQABAAD/2wBDAAkGBwgHBgkIBwgKCgkLDRYPDQwMDRsUFRAWIB0iIiAdHx8kKDQsJCYxJx8fLT0tMTU3Ojo6Iys/RD84QzQ5Ojf/2wBDAQoKCg0MDRoPDxo3JR8lNzc3Nzc3Nzc3Nzc3Nzc3Nzc3Nzc3Nzc3Nzc3Nzc3Nzc3Nzc3Nzc3Nzc3Nzc3Nzc3Nzf/wAARCACVALgDASIAAhEBAxEB/8QAGwAAAgMBAQEAAAAAAAAAAAAAAAIBAwUEBgf/xAA1EAABAwQBAwMCBAUDBQAAAAABAAIRAwQhMRIFQVEiYXEGExQygaEjkbHB4QcVQhZSYtHw/8QAGQEBAQEBAQEAAAAAAAAAAAAAAAECAwQF/8QAJxEBAQACAQMCBQUAAAAAAAAAAAECEQMSITEiQRMUYXGxMlHB4fH/2gAMAwEAAhEDEQA/APp86nuM4UcgexjzCJcXiBgbch08sD91850Q449u+EEjxMQoJJaYiEGSQQRGAUDSkGyXCdZRzz4hS08TjZQEyDEmPZQRLRIOYmOygv5ni2IH5sqS4wMCCdeVRPeIjcAjaWWgy4x+ndS1+RiHBQ45M49/CgVzxxJBntpK52JxMKXcgxxGwNFVNyA5wz87QSPU71NmM6UGQXQYDhsJuRkTEaiUGS7WJQUAFtMBxk/CeoWn8o/ymqNlsJTIGsoEgyTnSJ/7kfcyGxJIyUEA+n9UFYazhxA9IxBTESQYBIMqQCBtOWCNwgVhaZiZ7yFJgnSYQRA8IIPEHXwg5qnAACoGnM/l2UINuagBqxM6aThCDXBPETuewUOOCZ+IGErjEbIHgpMF8CRA1OCgnkCS0GI7KGnlJEgDupj0knzvykeATGkFjQ1ujKVpILviZUEjjImfCAWwOe/CCWtA7xlDoEPImNKZBxGD7qCRABI3hBIPL1bJ9kFwPISMbCgQDH9CpIg4iEFTH/dGCSP3SPbloDyCHYgfsrjxIMdwqGkU2gOd/wAtkoHDTjkZHZBAGkpIB5EzHhS93fecoB7jE+yUflAgfCio9vHcg+SuC86xZWTuFW4YHgiWzkIuONyuouv6zbW3fXfADWpOnV3XNs2u8EBwBgiIwsOtWP1DeU7e35fhaQ5VnyRyzpekYxtMNpsENA0OykrryYTDCS/qv4AJMmM9lJPIQdf0QSwemRyPZOSxol0Ae5VcSgDYMhPiInBVTLu1dXNuyvSNUCSxrgTHwrOILdpFss8hrg4GNoRTaA3J2hEdZk4CRstOcdoUk48ZUOl8eED89zGdElVtPpkS0zmAow3GzvKDUAEOwgbJyTARLRDiTA9khd6QCPSO6VzxBiIKC0PBbgT8KC4kY9PyqGPdyLS0Ahs4Pum+4cQJ9igvBI8kqeWsE4yqy5zgDMkDSVk5kygGuJeQ70nz5TPYC3IHmClDiX+poxoyrDMTuEFTXSQOBGO6bBBDsgKC8DWT2KX7ga7MfzQcPWa/4TplxUGCGHiQNHsuHofSabaNO4uWGpWqCXufvSr6/cjqDWdOoQ51U+sg6at9sMpU6bWjAAlTW69Ftw4pPe/gpAmGniB2CloDgT3UOhjzJbEfmJWZcdctbas+lz5EETxk7+Fd6ccMMs76Ztpvb6CW7jcaXnry6uerXP4Wz+5Tosd/EqARrspqfUL7y2dR6db1HVqohrjgM9/8Jvu/7LaUqNFja1zUfHHnBJ7lZt29PHxZYeZ6vafy7bPp9Dp5L6bCXuaJcclaH3mNbLuyw6fSL+8Lql7dmiXaZSOgp/6cqPP8S+rFnds/3V3rxGcsccrvPPv9mhYdUpX9aq23a8tpmC8tgH4KFfY2dO0tWUKTMNG5yUKxwz6bl6fDRLQ6J0leOMncKKzgxpcdASUstIBmZyDKMqvucnvadD2Uh2Mmcjaiq+mxhLnAfOFm3Nz9hr3McACQRJ0REhUaRPLAPz7JXHi0Cf1hYlb6ksKdAPNek1zhMcxK8n1b67tmPcyi8PcQMhyLMbXvaty2lX9Toa1hJJSuv6TWNdzbmN+F8bvPqevcOcWcwCIy46/ms6t1e7eG+t0N16ipPs6/BfeKN9SrYaZ85XVSqNcCSQF8G6d9R1ratTNTlDTIPI7X0H6b+pbe/e1lV7dgCX4nwrpnLj096S2MwYymdlgyIKoovYafIubxjcpL+7taVuXVa9JjdSX+VGJLfDM6xe3P4qhZdOLBVqAlzy3lxaPZc56Je1anOr1as2TlraQ/9p+h27bm9rdQezBBZTJ8f5Wh1PqVv0+lyquE6DZyVma816bcuOzj4/Pv293L0/pdGxa4Ml73bqEQStGm7nHYAxPheNvb+7PKpVuqdAOkmm3Lh8rkf1N8NoVL4tpuMOgEOghN+0jp8rycl6rltv8A1DePfcttKNYU6QpudWeBJGUvSOlXV1Tc6nUZbUHH0j7YLz7yVydI6SL+4YXUnttWt9RqHNUz37wva0m06YhreIAhSTq705c8eHGcePlgHod/QpxT6iCPJpAf0V3T+iNtbg3NxXdcVhovYBw+FsVqzKbRzcBPbyq69VlMNnlDnBoha6XmvPnZZ+/0iQ7i6M7VomDjuqZBwHZCuBgAGFXIoEZA2hM2OMGBnsUILKjeXeIXBUe+hcgAE0XDcYac4Wi/lEAAn3WT1N1O2p1KriZeBs4EKjn61eUqdrULzEA4Oivm31F9YNfSNG3JccR6dLO+pvqe7urqtb0ywMDiBxJ0sChal8OJymteXp4uK2lq17m8qFz3EA9k9G0M5b+y76VsBldNOlAzErGXJJ4e3Dg15cLLbGj+gUilyMcHj3c2AtENgKHNgLHXt1+HGTXtu8Lnsrir068D2EtE5gLXqNkLIvhxd7rphlvs4c3HJNvqXQ+pv6706n9yq+hbUm/xHaLz4+F1Or9Bo1WO+3d1w1wIim5wJXjPpahd17QU6dPnRaJNNpIle7tKfUg2m1tra09DZWfcs6cZ319rp3D6gY6lxtLG6eQMD7JH9VnV3VqdZ1zcs53tU8aNKJ4CAtD8J1hzY52rTG+JwruldIqW9xUu76qyvcuMBwBAaIVstcccuPCX/bf6W9F6Wy0tmmsxrrmpJqOLe5WiWt5AGmMf8uITNf6cDI8KAZiYnyVqdnjzzyzu6Gt4O9kwdAJJ2kc4te0ESI2gzB4tBEoydhDgCRiMJiRMHuUhaWBga0ARHwrSPUASIjaCsAOeYwfjasAEw4TChrduj8uVLCHtmMoAgbgIQYbAEkk5QgtqGBAleF/1D6m61tXMY8j06A3te0ua1Onh9RjT3BcAvmH+pwbVLiyqDxYJY10xk5/+8Jqtcc9T55bU/vPdUdkuMrVo0xEdsYWXYvAEd1q0niJkLPJt9Xhk06QIClV/dphsl7QPMoNVkSCCPIXHT07iyQq6j4CofcNAOY/VcVa8Y1schHbK1jha55ckjprVYBysmoTc3TKTQSSUlStUuagp0QS442vYfR/0yXE3FxDnCN9gu8xmE+rxc3Nvw9j9E2LLfpNMvLvywHj+69hwIDAT6lw2FCnQtqTKTfS1sfoupz2Q1xc0AHZOkrw3vXSw5yT5UHAO5lUhzWvlzxDsjMJ2sa1xLTMmSQdqIkjjmSMIAduRHZI10STn2lOWtiGkx2CBgxwdkg4nX9VO3d5Sud+Tcnx3VgAMgYk4O4QNEj9FLT6fUcfCqPOWjY7+FeOIaJ3KCMgHjo+fCYE9j3hKB6o7whskSYB8DMIJjk1CkwNQMIQFVgIIc0H5C839Q9MoXlN1MUmkubprR75K9PU7YXHcNlwkAiFYSvgnWPp6/sLio5tu8U5Pcf2WeKlekPXSeIX3q9sqdejU5MaZBmVh1/pu1q0GvNJuYx7Jt6MeayPj5v421yPxb3/kpuMeAvqY+hbOqxri1kkkmQr7b6LtaVQktbA1IU7b8NfMV8lbb9RujFG3f7rV6f8ARvUbl1F1xRfweRJBbgeTlfWbDodO1pgNpUwBJg5K0RRawAQBjsFvq05ZclrxnRPpCjYVGOqUwcGZAycQvVW9sLf0U6boxJwF1FsccD3MpiHc8ARjay527KSW0wGAEQT7SmdAORMZ0FLGBoLfUTuSpy4iWjYJJ0iGa7k4NfojAIV1MDicaPZVO40nMeAG5jcq7IcHN7qCBvR0gHiGhw9TsYEqI5j0nej5TMDhg68oAtktIAEdynaDJGYUwDuMDSASZGP17oIEsHkBWjI1hREiTBMY9lMw4ScoGOTESENAGQDlQPBKYB0ENMeJQTsaQgSRkBCBXk8PELnLTBByF0uAICoeACT5QczwHc2D4SMa0sDXSNDOFe5rTJdvskewPpxxH88oHZHHiNDwFIhoIEmIXNbtNNzxmJxJKvBPIExB2fZBDo4EiZEnKqaxz2AuOxvwukcYn9gqHObzFNzszoSUCin9qAH8hHhQ2akO/Yq1zRGRIUcWhszAQI3m6jxDw4xh8DfwrS2RBP6BVANPqEe3uFa2JB/mgloyCYcRn1J2h0Eg7SlrZ2Y99qeLS4u5EPmB8IBsAZOfdWDLQcyDgJAzAHIcipiHBxzB8mEDjZySY1G0DZEQge3buUwxgDEoJjG+ycjUEqGjB/ZQ4gGJHxKBiIBIKZmZmf1Sx3TNiSP7qicgCUIGBCFBS6pLhKr5OkkgpOfIdlLBMNCoWpIAI85PspOWmQVMESN+6CS3BjOsqCqD4JVQqEH8pdmMLr4znuAqxT45AEdsoKw4tglpO4PhOXFz2OJKHAuB86nwkp82hoqcSABkHJKC1+t/4SPc5wI4wQAAUGXawp5EtDhmNIK2sAMmQQIHurM7IxKMFhOCRqVMDuMfKAgE94lM1zhgjXZKJ3IIPjsrac5lAgnENMJsScEFTEknBHZMQI1koAyYJEeyYfz8qO+PG0zRkzkThBIJjKIkyNzlAPYdsZR3GkDSeX6JmzPtKXvvspDoGURLsISuOPJQg4WgSf8AxwpBJgDHuEIRVhB0TOUrpMfKEIH7514SRM/MIQgrf6WYnONpBOCTKEILGt5AGTOVAADnHOSBE6QhBLaQJ46AMoEkuE6KEIHgD37po9RKEJBIOIGExnAnshCCWGSfbCmYAQhBP/EOOSQpG0IQA/smboIQghxgoQhB/9k="/>
          <p:cNvSpPr>
            <a:spLocks noChangeAspect="1" noChangeArrowheads="1"/>
          </p:cNvSpPr>
          <p:nvPr/>
        </p:nvSpPr>
        <p:spPr bwMode="auto">
          <a:xfrm>
            <a:off x="63500" y="-688975"/>
            <a:ext cx="1752600" cy="1419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http://1.bp.blogspot.com/-zfYxuvZsH5c/TaQhjqFq_II/AAAAAAAAB-U/09Yl0xk-ZtM/s1600/flagell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2743200" cy="2230342"/>
          </a:xfrm>
          <a:prstGeom prst="rect">
            <a:avLst/>
          </a:prstGeom>
          <a:noFill/>
        </p:spPr>
      </p:pic>
      <p:pic>
        <p:nvPicPr>
          <p:cNvPr id="48136" name="Picture 8" descr="http://biologos.org/uploads/static-content/flagel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419475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Characteristics of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One of the main types of germs that makes the body ill are viruses</a:t>
            </a:r>
          </a:p>
          <a:p>
            <a:r>
              <a:rPr lang="en-US" dirty="0" smtClean="0">
                <a:latin typeface="Comic Sans MS" pitchFamily="66" charset="0"/>
              </a:rPr>
              <a:t>A virus is a tiny, nonliving particle that invades and then multiplies inside a living cell</a:t>
            </a:r>
          </a:p>
          <a:p>
            <a:r>
              <a:rPr lang="en-US" dirty="0" smtClean="0">
                <a:latin typeface="Comic Sans MS" pitchFamily="66" charset="0"/>
              </a:rPr>
              <a:t>Viruses are not cells</a:t>
            </a:r>
          </a:p>
          <a:p>
            <a:r>
              <a:rPr lang="en-US" sz="3200" dirty="0" smtClean="0">
                <a:latin typeface="Comic Sans MS" pitchFamily="66" charset="0"/>
              </a:rPr>
              <a:t>The only way viruses are like organisms is that they can multiply</a:t>
            </a:r>
          </a:p>
          <a:p>
            <a:r>
              <a:rPr lang="en-US" dirty="0" smtClean="0">
                <a:latin typeface="Comic Sans MS" pitchFamily="66" charset="0"/>
              </a:rPr>
              <a:t>Viruses can only multiply when they are inside a living cell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8674" name="Picture 2" descr="http://faculty.ksu.edu.sa/almajhdi/PublishingImages/vir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19600"/>
            <a:ext cx="38862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Bacteria Cell Sizes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Bacteria vary greatly in size</a:t>
            </a:r>
          </a:p>
          <a:p>
            <a:r>
              <a:rPr lang="en-US" dirty="0" smtClean="0">
                <a:latin typeface="Comic Sans MS" pitchFamily="66" charset="0"/>
              </a:rPr>
              <a:t>The largest bacteria is about as big as a period in your textbook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6386" name="Picture 2" descr="http://upload.wikimedia.org/wikipedia/commons/thumb/6/69/Bacterial_morphology_diagram.svg/360px-Bacterial_morphology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4114800" cy="3366136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Tm91-8gEhRxdzuXwFHZaIiMjTCfkjOWfZyZAJdH7x0QMGbVQgW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590925" cy="126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Bacteria Cell Shapes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Bacteria have one of three basic shapes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Spherical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Rod like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Spiral</a:t>
            </a:r>
            <a:endParaRPr lang="en-US" sz="3200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chemical makeup of the cell wall determines the shape of the bacterial cell</a:t>
            </a:r>
          </a:p>
          <a:p>
            <a:r>
              <a:rPr lang="en-US" dirty="0" smtClean="0">
                <a:latin typeface="Comic Sans MS" pitchFamily="66" charset="0"/>
              </a:rPr>
              <a:t>The shape of the cell helps scientists identify the type of bacteria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5362" name="Picture 2" descr="http://images.quickblogcast.com/6/9/5/7/5/167441-157596/Strepthroat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0"/>
            <a:ext cx="3647305" cy="2124076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AAgIDAQAAAAAAAAAAAAAAAQIABgMEBQf/xABEEAACAQQBAwIDBQQECwkAAAABAgMABAUREgYhMRNBIlFhFDJxgZEHFSNCYqKj0RYkMzRDUnJzobHBdIKSlKSys/Dx/8QAGgEAAwEBAQEAAAAAAAAAAAAAAQIDAAQFBv/EACwRAAICAgEDAwIFBQAAAAAAAAABAhEDIRIEMUEiUYETYQUUIzLwcZGhseH/2gAMAwEAAhEDEQA/APU6gqa715/g+ochK2Hlmv7+Rru79G4S5sRHbBSXA4ShB32FA+I7J1+HzWPE5pteDvlJI9DBo1Ux1vZx3NzDd2zwiGCWccZo5HIjIBDIp2jHY0D5+hpr/qLLQTY+L9xywST30ULiWZGVo3DfdYHXIcTse2vfYNWWGd00LzRbFFZFqo2XXePuroRxxqYpBL6Ei3MbNIY1ZjyjB5ICFOifpvWxTQ9VvI0N29jdxRyY17yK2MkX8ROUYDE7+E/H7nQGyatHDJd0I5plwFMKpkPVjZKXHLZhYW/e62d0qSpOjKYHkHF17Edl8aIIIrZ6ovshbZOBPWyVpi/QLPc460W4f1eXhwVYqvHvsL3PuNd7xi06YtltBo1QYeqsnFcWjx+lmIDh3u5WtCsSMUl4lxz7g8Rrh89+Nbrpz9b2sN9ZQm2b7PdG3CSvcRo59bjwKxE8mA5AEjx386NWSYtotRoVV4es4yUmusdPbY57qW1F48qECRC4O1B2FPA6Pz7a960oP2i2ElvPO1o+ltTdQpFcxSu6AqCHCk+mw5qSG8Dkd/CazgzWi5sKWud0/mBmrJrkQLEFcoDHcRzxv2B2roSCO+vYgg10jUJRpjJkFMDS0RWTCNTCgDRqyFJUo6oUQEoGjUrBBRqURWSACgac+KQ1pKjIFShRqdjEqVKOqIBTSmmNKanIZAqeKBNKTU26CEmpSbqUnMNGvVes+lILaO2t2yORns7aUSx2sjxiPkrc13xQMdN3AJ9hvdWCpXEptLRVpMrEXRFgsccMl1eS28UMtukLFAqxyDuNhQdggENvfbzW4OmlfhJcZS/nuY7iKdJ5WTa+nsKoUKF1pm322Sd78a7VOKos029sVwRxrXpa2t2KJe3v2RVlENpzURxeoCDoheTaDHQYkDf0GpedIY+7traB5rlRbWa2kTBl2FV0dWIK6JDRr5Gj32K7imnBrojll7iOKOHadK20F2LqS9u55Rdx3hMhQblWJo99lHYq3ga1oa997eRw/wBrvkvrXIXdhdCP0me3KESJvYDK6sOxJ0fI2a6W6Ip/qOwcUca06XsLYMI5LklrKW0dmkBLCRy7uTr75Yk78d/Fav8AgRZj4YMhfwx8reQopjIMkAQIxJTZ7Rrtd8d99VZVpwarDIxXFFVwXSLRx7y91PLGl7c3MdlzRoFLvJpvu8vuv4LaBJOq24OkYYbZrf8AeuUZFhEFsRMqG3QFSOJVRyPwqNvy7DXud2EGjurc2LxOVhMHDhzdyJNJPcXcgknmkVFLkKFHwooUdh8u/vuunRNLU5PYyJRBoVBSJhHog0ophVYiscUNVBTVZbQolSiaXdI9BDQBqboUthGpTR32pd0JMyRKlSjShCKNKDRJp09AFNI1OaxtUZjIUmlNMaU1CQyFqVKlTGNepUNQCuQqGjvVQCpqmSFGBpgaUCiBVY2AyA09YlpwatFiMaiDS7qU6YDIDR3WMGjunUgUPujSCmFOnYCURRFHVOkAXxTChqiKKRhhTbpBRqidCkNLTUppZBQCam6FA1NsISaG6FSksI26INLUpkzD0N0N0KPIFEJpWomkY1KTGQKBNAmlJqLkMkNUrHyNSk5IahNUQKlYMjdpj8fdXsqlo7aF5mA8kKpJ/wCVSjG3oLZsAUdVpWN4YbWwiy11bJkLlB/DVgvN9bIQE7Ov+m66Oqr9OheQoFJNJFbxPNPIkUSDk7uwVVHzJPisuqr+Ptxnr2e/yGpba2upIbS0PdFMbFTIw/mcsDrf3RrXfZp4wXdgbO6jKyqyMGVhsEHsRTUnrRGX0hKnqAb4chy1+HmmFL2COKIoCiKohQ0RUqU1ACKYUBRqiAHdauSylhioBPk723tIi3EPPIEBPyG/etqqj1LYnIdZ4mHyFx91IB8j6kA3+OjqqwVsySbSbotsEsVxCk0EiSxSKGR0YMrA+CCPIrFk8haYqykvb+ZYbePXJ22fJ0AAO5JPYAdzVKwmfj6e6et7SO0kurmW8vFhgjYIFRJ25MWPZQNgfiR2p85lYeo8Xh5IYpYWGXEM0EmuUcixyHR12PkEEfMVXiBRbr2LDhOqMXm7h7e0eeO4Refo3Nu8Lld65AMBsb14rtbGyN9x5rzDqSKfCz2t7bOY547e9aNwN8SLZyD+oB/KtWGwXDz2OQs1aO5S6hV5+R5zB5FVxIf5t8iTv30a3FFng3Li9I9Z3Qokapam2QAaUnVFqxsahN0MkHdTdJuiDU1IajIKlAGpunsBCaHKgxpCaRyoNDFqXdDdKWqbmMkEmkNQmhupSkMkTdShupU7CEUXWNonEwUxFTzDDYK++/yoijI3CJ25KvFSeTeB28n6VWCFZ5h01aOb7Fs1jkCk08cnqSMCsiLyMbofTLLEoC/AZF1vx536n4rzjou9tUyOOhW/zSTyI3qWMiqLZnZS5dF0CsfkqQOPcDz2r0bddvUP1EodhJ5VhieWRlVVGyWYAfqe1ecW7WGStRlj1BaC4vG9a4xrysLXkQBxYIQwcaALHez5Xxru9UZLHnIWTyq99b2EzfbbeO3eVI9r2dtKV2nniTsBidbArPZjHZO5luem8u9pNMglmSGMcZARpZDG6+fkw1vXfdCC4K2Z70LgMZDPf22VtrTF2lrFDIkX7vcSCZnKhmLBV7DhoDudk71qrHcmYQObVY2mA+BZGKqT9SASP0NYsbZRY2xhs7fkY4l0C52zHyST7kkkn6mtPqLI3ONtIpbaKMh5Qkk8oYpbqQfjZV7kb0O2vOyQKk3zlobsjPiskb157ee3e1vLcj1oGYNoH7rKw7Mp0dH6EEAiuiKpOImya522ydzc+tFk5fscUb2wiLQxxySCUDe1+LloHZKkb76q8AU8oUwJ2ECpqiKNOkAGqNGpRowRVXzF6tj1zi5XI0cZdL3/AN7B/dVn3VT/AGh2tobC3yMpu1vIZBBbtaOis3qEAq3MFePYHuO3HtVcb9QVVrl2OHhrcZDJY0a2GGVf/wBUn99ZrSIW12sRGgnVWj/5UU/Td1ZwX2AktIZoo1sL6N1uJA7+oJ4g5Zh94lgTvt58DxWrkrjhFe33iOPqgOznsFBt1UEn5ciB+ddGu5vU0o+LOj+1Bo2tbX09f5tf71/2WSsvWFobXpYXMfwsktsyn5H1E1Vb6pvHvQItbaKwvpWA8qn2d15H6bZR+Jq09cXay9HtGNb52/8A8iVk06Y04SxSlFfJyv2YSSjK3kLTzPHJjba5cSSs+5WaQM/cnuQBv8K9EaqB+zuMR5x/6WBs2/ry1fzUcncSVcnQprGwrIaxtXLMKMdMKBqrdU5TIHKWuEw8wt5pojNPccQWRN8VC77Akg99HQH1pcOOWSahHuGUlFWy0yzR28Mk0zqkUal3djoKoGyTVQsf2h2N3fwwvZXMFpcOEhu5CuiT2UsvlQTrRPzG9VXerps7gsc+PyN7Le2V+UgkM+ucXJ12QwA2CNgg/Pt9e71Ri8WnSd1Ijqri3c9v5SFJ2P8AhXp4uhVNZH/SjmlmeuJOq8/lWyr4jAMIWt1Vrq59NXYMw2qKG2PGiSQfIH1p+luo7z1rjH9ROglhgNwl0UCB41+/yA7ArsHY7EHwNGtbpy9gts/lTklHrPLHM3L5PEhH/UflWn1PGM5mJLTEoGlbH3fw70O8fEAn6sVH/wCU0umxflba3V2BZJfU7/BnPWGdvT9qxWKthYnuguS/qSL8zx7Jse2m17/KrPgMxDm8ct3EjROGMc0LnbRSDyp+fsQfcEGuF091Ljf3Dw4KGK6II0UI8gj2I8EU37PUaSDK5FQRbXt2Ht+3ZlVFQsPoSDo++qh+IdJixYVKKp/7HwZZSnTZbKlHVCvDZ2AqVKlKEyLT6BGiAQexB96VRWQV1QRNlM6aw2ctL2NmvHSxhupk9CVj8MILBI0UggprgQ2wRojv21ZcvkFxtoJvSeaR5EiiiQgF3Y6UbPYfifArWz2YGHmspJiq2jmYzsVJICRM419fhNcfL5CTqLH2mPsEazvbm4fZuFBezeDTliAdEhuAHfXxb7+K6WnNqT7E1SVIw43KZHCXFxjL2wtV/iyXUJ+3BPUSRy5Cl1CsVJIPcHwfB3XZ6YXFz2jZHF2BtRckg8l1yAY/d0SOOySOPY7371xLbI3U0tlaXUi39xJMI7rG3tsnqW5H3pA6qF4jyCV0wI0dnVXMduwpMrrXlhirOZks/a47IRWkySkEI00qgcLdXfgjPs70W7bAOvJ0K2cHfPksVa3zx+kZ09QKDvQPj9Ro/nVK6tF9dXUtrl8KLiG7E1rYvAoDKzKfT3JzB0xB5KQANDzrvfbKN4bOCOTjzSNVbiNDYAB19KMoRUV7mTbZT7nA3HUHVt3NfwXEMdoJEtLo7X0yVj9NojvueXqsT/sg/KrT05fS5PCWl3cKFnZCswXxzUlW19OSnVbsi843QOyFlI5IdFfqPrXIuJGw1vjsPhoEM8wZIDOTwRUG2dyO7Hv4Hck+R3NU5clQtUd0VN1zLOwvYrhZ73L3Fww3/BWJIou4/wBUAt+rGulQuuwRhUNDdGmTMSq91rEJrPGRHw+Utl/V6sNV3reb0LHGzH+TKWzf1qeH7jb8FZgw+Rlx9pe4uAXLWl3kIJYFkVGKtcE8lLaB0U8EjzWveWWWsraLEXsn2b97S3N7dxQkM3ACKNYi2iPHdiPwB+eG2jlzMsdjIzPaIbu5MAYhHdrqVdsB97QXsD27ms3TME79YNiZZHeGxinECuxYxqy2z8dnvoFjr5bro86KxtQi5/tvsZsJZQWv7PuqYIbaL14Ip4DOsQEkqCIOvMgdyA+vyrVzt611hY40PNZpIfT0d8/iUjX5d60srd3mP6nv7e1u5oI7e6FwEjchXctboeQH3hx2NHt3NYMNZraXVhlo987meRDCf8jEsgcajXwhXtojv5HvQrywwdKfFaa/tui59FrxzkJ/1um7Fv7SarsTVH6JfnmYPp01YD+0mq7GpZn6jnj9wGkanNY2rlkx0IarXU2GvLq9tsthpIvt1upieKRuKypvet99MDsj8SPrWp1zeXdzeWuBsZXh+0RtNdPG3FvT3xVAR3HI72R7Lr3qt3WAyHTMRyeGYW9zEvLio0koHcq4HYg/M9we4rs6XpMrj9aEqfj7ksuWN8GjQy2Rvs/lZbfM46e4tLYMji1nQky6I+94PA9+2/iA79jWr6+Tu8WoueEsKzrbSRGTUkzeeBXR4bUbLdwF3rfarV+zfI4g9PQtMqljEN77kN77/Oq/kNDqaXM243i7J0juSPurI4biT+AIBPtzFepJNK7q6T9vj2Obu+w3Uq526ngy94tvD6S8Jmtbc7MXnWi/x8e5Hg+fnqhhcXeXl5eT4nJ3D27N6a3ELekZwu+4K9wm96G/qd77WvqTqXHvg/TSNWfjxVVXbO3gKB8yewrm9BZE9NWxxeTjWO7s/wCHKg8DfcEfQgjv/dRWOMagl7+kF3u/kTBYizl6gksOo7GC+nlQywXMyfG3HXJJNaD9iCC2zoEHehXoqBUQIihVUaCgaAHyqmWN4ua62gmtlHp2UUkspH8vNeCj8Ttj/wB2roRXgfiaUc/GPb29ju6fcLZN0KlSvMZ0EqUu6lCwmwO1MDSmoK606JFe67skyOLs7VjxeXI26pJrfA8+5179tjR7d6HTL4iW4kW0E0t5EZJDdXKae45txeRT4KlowOwAAVQBrVdLqSFJ8FehkZ2jhaaLiSGWRByQqR3BDAEVxOm2wmIlxuMty7391Yxt6zEybQLsLzPgEKxCjt8JroTvHQleotXvuudmcpDjo4kkinmluWZI4rcDm2lLMRsjwAfffgDZNdGql1BHlr7KTwwY9rmKD0zbRzW8TW0hI+Mu7nkPOvh7jW9Go44qUtjSdI1OlsfaPk4rSxytzf4e2jjv7ZGZSIpSWXi7BQf6QU677Jq+1X+iIIo8BHNEkcZupZJ5IokCrG7OdoB8lI1v31v6VYKrklcmLFaMN7eW1hbPc3k6QwRj4nc6Aqh2UGG6ia5tsi00ea+2ym3ubmKRWOjyjCBwBr0yu4xrY3+NWJvSuur2iv2G7SBJLGF/Ds3LnKB7svZf6O/blWHqHBXV017Ljp7aP7WiGUXHIenLH9yZGHhh27a78R3HfbwajpumB7NQYjMwoIMfbtYXGuIuYck7Ww/pei4Yn/Z19OXvVwhDpEiySGR1UBnIA5H3Oh4pEcOisrBgwBDL4I+YpganLK5BUaMoNEGse6YGipGoeuL1emJkw5XN3htIPWQxzK+nWUHa8ex2djxo779q7Qqo9ZQG6z2AhH+rdOPoQqd/0J/Wrw2zRVySMHSceIXqFUxV39qsxiwRMz8izm4kL8joaPInY0NfIVp4+aO2/arlHXXD02H9ja1X7KY4HrfMzXLCGCdYoY5XPFWkVFZl343pgfr+VIt4yZq56hduONnmeBbvuY+QigH3vGiUYA+CRqulOh/orVy1dBzpE/VOclHsVP8Aa24rsxWnp9KdO3Gu73Uff8pP7q4SBppsrelWEdzbrJCzAguouYF5AH2JU6NWZJRL0Z0xboB6n2yJQB8yJB/1ptVbJNtNqPbt/kn7PJfUzR/o4GyX+vLXoFeefs0gnGTuZpLa4ijjxttbMZoWj1KrSFl7gb0CPHbvXoO648svUPKr0Q0pomhXOzFG6uc4rq3H5SQH0Lm2+ycvZXRy4H5hm/8ACax9U9VRXGKaOJPUlK+nGijZdz2VQPmSQK6vXuQggxkeOayivrjIMY4oJQeAC9y7a0dL21og7I0R5FFxmPvek7tcxe2/7xijPIibbPAv8zREnWwPmCSO2xXs9HOf5e1G2uxx5UuffuO/TV/lkabHxxQR41FtZDGWX7Y8ShGLkEduQIGu+h5PgdaC+kyFlj8L0xbpj4J7MXF0OAdl5kj0xy2CSVfbEHfb50OoZb3p95WxeQtjY5d2mhQh2kQt8TkIoPNe/LyPOvlWS1sJbODGZnpEnI2y2i2syghZGKE6fTa77ZwynRFS5YZLG5dvvdXXn5Hqa5UY+lcNFgep0x+Qs4ZZpImktLpl+ONl1yX5DsdggDWiPlXPzsN/1fcnIWcMUFtAxS3lVD6kqAn77Ag8SRsKNaB87oJ1PcSdWzXmVxt4wskaBUjMew7gcidt30o1xHuTvRArY6Q63x9jgGs5HjDRAxkyfASFOt6Pfvr/AOmrQwRfUPJXhV7fehHP9PjZaOhTZHBKbKzW0kErJdRci7esvZiWPdt9iCfYirHVb6GgmXEz3c8TRNfXclwsbrplQgKux7EhQfzqyivn86X1pJO1Z3QvirJSEVk1Q1UnGx7MeqlPxqUnFhsyaoU2qmq6aJ2CqNjpsdgpMndWmKSfJSX9wogt0VXihiA33P3V4gNr3Mg+dXrVUnqmCyt+po57zH/aZL+0W1tAshiEkwclkdwRocSD332QgAnQNsPdpiT9y4wzJcQRzRHcciB1PzBGxWtlBfva+ljGjjmkbiZ5P9Cp8uF18TD2HYb89hWLAXJuLJ4ZLeO2ks5WtXiiYlF4a1xJAOipU+PeujUmuMh1tGvZwWuJx0NtGyxW8CBA0jAfmSfcn9Sa3AarvU+bjxJhjvscLnG3CMJ5WYELrXw8CNNsbOtjeiBs6Bfo2YSYmWOKb1raC7mhtpefLlCG+DR9wAeO/wCjVOL482Laujez8r2uMnvYLRbq6tkLwIYyxDa1saG/BO9dyNiuHjerbFTLaZfI2MsiJzjuIGHC5j8HSbJDgnRTv5BG96G/1ZbpeWdtA91bw7uVYRTzGJbjQPwclPId9MNe6jtXGsLbIJ1Nj7TLXcE5t0muYDFt5V7enxlcgEjTnR0CSO57dyuLhsDuzudJwz23TeOgukaORIQPTf7yL/Kp+oXQP4V2Aaxg0wrn58m2UqlRlFMKRayCrREYwrg5YqOsOni/3fSvPP8AspXdFVHrac2eZwNyeybuIgx8c2VSBv5nidfPVdOF1ICjyaXucfqFppchlrOzmaFLrKqrlFUkhbNX18QI8ge3tWC7jk6ibCRX6pPD+5IbloCuozI50W4Dt7dvls6qWN2suRN4SHjbLSDkO4JFiVOj9D2/EV1uiYUmvcSsngdNWv8A7jXQ1bQYtY57V02Vf1JBb3EMsjyehaPbxl25METIIFGz50O3f5CtvD3DPa9Nw72Bfxa0fcFt/p3/AErRyhEd/fIPBe5A/LILXTvZpLHOZbO4nF42JbK4lRg0DF5iv+Ubly0hbvoqv472aMu1Gx+aXdHplShG4liSRQQHUMN/Wm1XnMwKhqVKBik9ehrLK4jNSKTaQLLbzNrtGXKFWPyG0I38yPnWt1V1Pb3eKW3t4fVnkX04YlXZkc9goHvs6q9yxpLG0cqK6MNMrDYI+RFc2wwGHxtx9osMZaW8xBHqRxAMAfkfb8q7sHXLDj4uNtdiM8LlK0yqYrp0X+Yksr1wTjbK2s17nXaMMxH0Jb/gPlXQ6VtjisznsbAQYk9G4Rd707qyt+vpqf1rT6uN/g82+WtYZpbS7iRJmhjZzFImwCQoJ0QR3+Y+tb/RFpe+je5XJxPDcX8ilIpBp0iQaXkPYklm0fGxT58sX0S38ffyCEX9Z6NLoiyxtx07HLcupmdC7MT3Zz3Yn8STVaeJbvIXGEtlRYZr1pDNxHJVEcZZUbyu2cEkHwD43Vhv+kMnDezvg763itJ3LmG4DfwSx23Hj5XZJAOtb8/Jr/pKexxtjJh3+0ZCzd3kMpCm69TXPv4B2qke3wgfWrS6/ppKCb8r4EWHIr1/00sjg5OijDlse7RqrKZoVY8Zk38QYeCdb0fO9fUV6IBVANrn+pZ4LXJWU1lYIytcPcMvJ1B3wUAne9a34AJ81ft1w/iWTFLJHg035ot06kk7HoaorTAVxJWWsXVSn1Uo8DWEilrJSkU7QqYBVfzFvbz9SYyO/hjmtpra5hVJVDKZNxtrR9+Kv+hqwGtDL45cnZ+l6jQzI6ywTqNtFIv3WHz+o9wSPetF0zNWNjcZZ4qF4bGIxxySGRgXZtsQBvZJPgD9K2DTAkAA9zruQNUpqU3Y6RX+pZMo0kdvZ2hms3iYyn7Mk4ZtjSMrOvw62dj/AIVr9DvcRfvGynshjlhkR47HkGEQddsUI7cGbkQPY8h9Ks1c+wsGt728vbib1p7llHZeKpEu+CAb+pJPuSfA0KKy/puLBx9Vlf6tvbSS/NlmcJ9ttY1VoSjN6snIENwUDTa1ojkD47eK2eioLdEv7nH232awnn/gxSAeqpX4X5e6jkOyk7HfxvQ5d9Z53HSWyQ5Phd3F1wVhPJMbgFiWJif4ECoSSRvXEfPRt+NsYcdai3gLsOTOzyNyeRmO2Zj7kk02WSjj4p9/5/PkEVcrZtinWsdOtc0GUZkWnBpFpxXTEmxhWO7tba9gaC8t4riFvvRyoHU/ke1ZBRqyYrOHnOmrbJY62s7SX93C1fnCbeJeKbUqRxI1ohjXEf08D1JbWcDN6UGFigQse5CyMBv69qvFcTP9N2+ZnhuftNxaXUSGMTQcSWQnZUhgQRvuPkapCbT2GDSkm+x5tc2t5eXKS29rPMt1c3MCNHGWAf7YrnkR90cdnZ+Rq2lID0n1c765i6yGv1NWrD4y2xGOjsbMP6abJZ25M7EkszH3JJJqjZbG5+KfL4u0xs08OQnlkhuUZBEqy9zzJO1Kkn2O9DXmrwyJsFW9ui/2Q/xO3/3S/wDIVm1Swx+lDHHvfBQu/noU9crWwCsKQ05pGqchkKTS7omlIqEmOhgaU1N1KD2EXVLqnNTVTcQ2KBRFSmFFIAy04pVrIoroghGSpTcalUpi2SlNMaRjWbMhTQNSpUnscBpdU9BqVoKZjNITTNSVzzY6JoEgkDY8HXimpaYUqYWHVMBUFMtWjERjLTiloirrQjGFOKxinWqxFYaNEUdVRRALQo1KFGBUoVKUICaRqY0hqcmFANDVGpU6GFIoCn1QIpeIbBqhqmFECjVmsTVFRTaogVlHYLCorItKBTCrxVCsapUqVWxRDSkU9TVTasNmPVDVZCKXVJxDZUsrm8hZ5ieOaZLKBJokthcWbtBcqQvItONhG2So3rRA3vdPedWolpcTCyuoItXSQXMio6vJAHJHENv/AEbEb1vWtiuhd9OWtzNclrm8S3u3D3NokoEUx0AdjWxsAbAIB960LPpOI2s0WTubicSSXZWJZf4cYnaQEr23y4PrvsAltDvVG8dbFqQLjqNmuPRht5kWO6W3ad0UpI5hMnEDlsdtd9fTv7c/HdWTfYftN/FG5ZbXjwdIVBkt1lYszsABsnXv4HfzVgbBWJJOpe90Lr7/APpBH6f6cR4+daS9J4+EwPbSXUEsAQRypIOShYli13BHdVHfW99wRUG8PlD+vwdHE38OVxltkLYMIbiMSIGHcA/OtvdaeKx8OKx8FjbNIYYBxj9RuRA2Trfvrf41t1xyat8exVXWxwacGsIpwaaMjNGUGmFItZFrpjsmxlFPQFGuiKEZSYup8j9vXnOpiOYeyMRx0ixrGJmjDfaN8eWgD9W+HXftvL11YGa4gktZ1mij5pEskTu/8RYwpVWJRizroNrz31o1vL0vZiVi1zfPbtdG7a0aYeiZC/qbIA2Ry763rsK1k6IxixxRm4vmihhaGFDMAIkLK4C6Ud1ZFYN97YGyfFdPpJ7NbM9T3lpGONnLZ3ARyYbmIMDxlgXkHVtEamOtb2fOuOjt9OZyfJ3stvcMvNI5X4pFoaW5liB5cj31GO2vrvvoZ5elLGdd3c97cykPyllm+JuTRsfAAHeFNAAAAHt3rZx2Cssbdvc2ol9R0ZDyfY00ryn+tI35aFB8aNuzoGpqmIqaqFDmM0pFZCKXVTaGQmqlPqgRQ4hsr8l1lMjl8jZ466hs47ARqWkt/VM0jpz79xpQCo7dySe413VepPTbhdWblIZIYLu6gdWhimkC6A2QzLt12QO3L6HW7e4KC5vJbuK6vLSWeMRzm1lC+so3rewdEbIDDR17+Kwr0tjklUw+vDbBonazjfUMjRBRGSNb7BV7AgHiN71VPQ1sTZrR9UrJbR3AxV96dyENkSE/xnmdKB8Xwk75abXw7PsRW5jMtJe5R7WW2mtWS2EjQTRjan1GTfIMQQeOxoa1337DDH0nYpEsS3F9wiCC1Bn/AM1CtyX0+3sfduR18PjtW7jcLb4+4NzHJcSztF6byTy8y45s+z9dsfGgBoACs1CtG9R0NUdUwFEClURrABTUdVKeqFsFSpUrGBRqVKCCSgalSszCEUhFSpUpIZClaUipUqMkhkIRSmpUqEkOiURUqUqCZFNZlqVK68ZKRkFNUqV1xJsYUalSqIDDQIqVKetABqgRUqUjQRamqlSphAaBFSpSsJNVNVKlCjEqaqVKBhhRFSpVIgJQqVKzMSpUqUAn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knowledgeallocator.com/kadmin/upload_images/science/bacteria_shap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33147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Obtaining Food and Energy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All bacteria need certain things to survive</a:t>
            </a:r>
          </a:p>
          <a:p>
            <a:r>
              <a:rPr lang="en-US" dirty="0" smtClean="0">
                <a:latin typeface="Comic Sans MS" pitchFamily="66" charset="0"/>
              </a:rPr>
              <a:t>Bacteria must have a source of food and a way of breaking down the food to release its energy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4338" name="Picture 2" descr="http://t2.gstatic.com/images?q=tbn:ANd9GcTvzUmPyEPLImPOFoz4v86A15UFz8NaAZFE5jFme_kgJDhjK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4191000" cy="292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Obtaining Food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Some bacteria are autotrophs and make their own food.</a:t>
            </a:r>
          </a:p>
          <a:p>
            <a:r>
              <a:rPr lang="en-US" dirty="0" smtClean="0">
                <a:latin typeface="Comic Sans MS" pitchFamily="66" charset="0"/>
              </a:rPr>
              <a:t>They capture and use the sun’s energy</a:t>
            </a:r>
          </a:p>
          <a:p>
            <a:r>
              <a:rPr lang="en-US" dirty="0" smtClean="0">
                <a:latin typeface="Comic Sans MS" pitchFamily="66" charset="0"/>
              </a:rPr>
              <a:t>Others use the energy from chemical substances in their environment to make food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3314" name="Picture 2" descr="http://t1.gstatic.com/images?q=tbn:ANd9GcRZxUglWMm1WWG0wNe2un1A_DD6eaWhSHKAyCf63T0DRs7y9Y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3124200" cy="231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Obtaining Food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Some bacteria are heterotrophs and cannot make their own food</a:t>
            </a:r>
          </a:p>
          <a:p>
            <a:r>
              <a:rPr lang="en-US" dirty="0" smtClean="0">
                <a:latin typeface="Comic Sans MS" pitchFamily="66" charset="0"/>
              </a:rPr>
              <a:t>Heterotrophs consume other organisms or the food that other organisms make</a:t>
            </a:r>
          </a:p>
          <a:p>
            <a:r>
              <a:rPr lang="en-US" dirty="0" smtClean="0">
                <a:latin typeface="Comic Sans MS" pitchFamily="66" charset="0"/>
              </a:rPr>
              <a:t>Heterotrophic bacteria consume a variety of foods, such as milk, meat, and decaying leaves</a:t>
            </a:r>
          </a:p>
        </p:txBody>
      </p:sp>
      <p:pic>
        <p:nvPicPr>
          <p:cNvPr id="12290" name="Picture 2" descr="http://t2.gstatic.com/images?q=tbn:ANd9GcQ4qDgYsw7qcTv8BGo-0TVZdJr0J3MY-b8zMGzaPYLzBo6uFM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95800"/>
            <a:ext cx="2171700" cy="2105026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hQSERUUExQVFBUWGBUYGBcXFxwWFRoXFxgXFBUVFRcXGyYgGBwnGhcXHy8gIycpLSwsFh8xNTAqNSYrLCkBCQoKDgwOGg8PGi8kHyIsLCwsLyouLC8uLCksLCwsLCksKS0pKSwsLCwsLCwsLCwsLCwpLCwsLCwpLCwsKSksLP/AABEIAMEBBQMBIgACEQEDEQH/xAAcAAEAAgMBAQEAAAAAAAAAAAAABAUDBgcBAgj/xABEEAABAgQDBQUFBQYEBgMAAAABAAIDBBEhBRIxBgdBUWETInGBkTJCUqGxFCNywdEIQ2KS4fAWM4KiU1Rjk7LSFRiD/8QAGgEBAAMBAQEAAAAAAAAAAAAAAAEDBAIFBv/EADARAAICAQMCBAQFBQEAAAAAAAABAgMRBCExEkETMlFhIoGRoUJScdHwI0NiseEU/9oADAMBAAIRAxEAPwDuKIiAIiIAiIgCLwlQo+JAWbfrwQEx7wBUmgUSJiY4An5KviRS72jVfKAlPxFx0oPn9V8Gdf8AF9P0WBEBnE8/4vUBZGYk7jQ/JREQE4Yofh+f9F6cU/h+agIgJpxQ8gsZxF/QeSjIgJH29/P5BZGYm4agH5KGiAtoM+13Q9f1UgFUKyQplzdD5cEBdooUviINnWPyU0FAEREAREQBERAEREAREQBERAERYJibazXXkgM9VEmMQDbC5+SgxpxztbDkPz5rCgMkaYc7U+XBY0RAERaXtpvRl5AuhNHbTAAPZtNGtrf7x96GnugE3FaaoDc6qHN45Lwjlix4MN3J8VjDrTRzhxBHkuFnaPGMYiFkDtcoqCyBWFDaDb7x9b2tR7lLktwWJRKGJ2EKpNc8TM6nxUhtcD61QHXJjbSRYAXTksK8orHfJpKkS+0krEIDJmXeToGxmFxtWzQ6ui5vKfs3Rcv3k7Da7iGwS9vq57T8lEn/ANnKabXspmBEFqZmvhk6VrQOA48TWiA7I11QCLg6HgfA8V6Fwlu6zHJMkwM1i28CYABpcUaXNJoTxHNZhtJtDJ17WFHe1tATFl+0brX/ADWNvXSuYoDuCLhktv8AJoE9pLy7hwDe0Ya9SXuqpP8A9gI3/KQv+479EB2pFxONv+jlpDZWCHcCXvcB4gUr6hY5Tf5NCvaS8u/ll7RlPGrnV+SA7gi5dhW/mXeQJiBEhVpVzHCK0WuS2jXAV4CpvxW+4LtRKzdfs8eHFLdQ00cOpa4A060ogLRZoE25vhyP92WFEBbQJ5ruh5H8ipKoFJgz7m21Hz9UBbIsMCaa7Q35cVmQBERAEREAREQBeOdReqsxGYqco0GvU8kB9TWIcG+v6KCiIAiKHiWLwZduaPFhwmnQveGg04CpuegQExfEaO1jXOe4Na0FznE0AaLkknQdVzLaXflAYC2TYYz6kZ4gLIQ5OArmfxscunGq1iQw3F8ec0veWy9bvI7OXGXUtY3/ADHVHCtCdQEBYbfb3nRSIGHue1vvRgC17iagMhcWj+KxNqUpefsPuSblbM4mcrbOECuU3oR27uBPwC97mtluWyu76SwcdqXGLMFtM76ZuogsHsX43Ot6WXziuNPjuq6zRo0Gw69T1VVlij+pqo00rXnhepbxtoYUBohSkJjWNsKNDWD8DW0r42VLHxmM+uaI+/AEtHo2gUJFklZKR7FenrrWyJYxeMP3sT+d36rM3aKYH713mAfWyrkXPU/UsdcHyl9C2/xTMfGP5G/os7NsYwNww+RH0KokXXiS9Th6ep/hRscDGZRx+9lYYJuXZGPuTck5annxWxDC5aGO0EKC3KM2cMYKDXMCBZc6W04HWPKRYNbts2vXvNHhUFX12t7MwanSQilKOyzuT37XwAaDORzDbfMgqJFwbDJwnPAlojjUd6E1r73NHEB1dbgrU3NoSDYi19fArxcK+Xcuegra2bLLGtxmGxmns2Pl3HR0N7iAaU9iIS2nG1PFaJiu4KblqRZKZEZ7bgU7CJX+B2ciunvNW6yeLxYXsPI6G7fMG3pRXcDbhwHehAnmHUHoQfqrY3xfJjnobI+Xc49gm9qekX9hPQnxco0iAw5gDh3nDvD8Qr1XUNmdvZSeAEGKBEP7p/ci+QrR/i0lScSnZOfAhzkuHNrYuvl6h7aPZ5Lne2W498OkfDHuiioPZl47RpqKOgvsHU1uQRTVytjJS4MtlU6/MsHXUXB8B3rzsjEEGcY+M1pAc2KC2YYNDRzrk04Pr4hdc2a2zlZ8H7PEq4CrobhliNHElp1F9RUdV0Vl4Cp0viXB3r+oUFEBfNcCKi69VLAmSzT04K0l5kOFteSAzIiIAiIgMU1FytJ9PEqlqp2KRLgef5KCgCAIuPb195Ls75GVJbQhsWIwnMXVvBZThXLU8SKc6gWm8He62XJgSRZEiiofEPeYw6ZWjR7xetatFLg3A0qQ3a4ticQRYzXtDtY0y7KQOjHd+nIBtLLoG6rc72GSbnG1jasgmhbDBFnRAR3onIaNPMgZeqYpPsgML3eAA1JOg+XyUN43JjFyeEc+wLcnh8kBFmCZhwpeLRsIHpDFjfg4uWwz21rWtyQG6CgcRRo5ZW8QPJa/iGJPjPLnnwANgOQ/VRarJO5vynsU6GMd57v7GWZmnRHZnuLncz9FiRFQegklsgiIoJCIiAIskCWc92VjS48h/dldSux8Z3t5WD+Y+g/VdKLlwiqdsK/M8FCBWwufn5LoGzmEmDC73tO7zulrN8vqSvcK2chQaGmZ/wATuHgNB9eqtSaLXVV07s8nVapWrpjwaPthIhkYOHvipFOIoCfOx8VQq62rxARY9GmrWClRoSbuofT0VKs1mOp4PU0+VVHqCIirLwpMliUSEaw3FvMag+IOqjIpTxwQ0msMtMTdKYgwQ5+A11NIrahzdNHDvtB4gEjmFzvaXc3Nyb/tWHRTGY2jmBhImGivANFIgApcXPw2W4KywfG3QHfEwnvN/NvI/wB9Rohc+JHm36FNZr+hoeyG+twcIWINFNO3a2jgRb71gsepaARyK6/BjNe0OaQ5rhUOaQWkHQgixHUKg253Yy2Ks7aEWw5jL3Yo9l9AaNit4396mYU46Lk+B7UTmAzJlJppMEOq6HrZ376XcdQdaaGhBoQSNZ5DWDvS9Y4g1FiouG4lDmITIsJ4fDeKtcNCPyI0INwQpKAtpWcDraH+9FJVC11LhW8pMZx1GqAzoiICnnYlXnpb0WBfUT2j4n6r5QGkb2NrnSUnSEcsaOXMY4Gha0Ado9tOIq0A8C7ouBtlYsHsZgto17i6G46OMNwrxrZ1r0W372sUfNYq6CLiFkgwwL1Jo51acc7iKdAOa3vH9imRsPbKsoHQWtMJx+Nopc8nVNT1BpZVzmo4NFNDtUmux1bZ3FmzUtCmG6RWNfStaFwqW16Go8lU7cg5IWtMzq8q0FPlm+a5ZuR29dLxDh0ycrXOPZZ7FkWvfgmpFMxrQfFUe8u34pIiNCcw8RY8jqD6qZrqi0jmifh2KTOaIvuPBLHFrhQgkEdV8Lzz6PkIiKCQiIgAW1YHso0tESNW9wzS3N3HysouzWz/AGhESIO4LtB942IN9W/XyVptDtL2VYcKhfcE65P1dfyWiEEl1SPPvulOXhVc92Zp/GIEqMjAMwA7jRQD8Rpb5m+i1yNtTME1D8t9A0U8L1r5qpc4k1NyeJ1qrbBdnnRyHGrYfxcT+H9dPFR1ym8I6VFVMeqe/uzbdn590aC179bg2pWhpVVu1+L5W9i09513dG8vP6Aq8gQGwYYa2zWg+mpP5rnE/NmLEc8+8SfAcB6UVtsnGKXcx6WuNtrljZfxGBERYz2gizyck+K7KxpcfkOpPAK7GxMT42fP9F3GEpcIpndXXtJmuor5+xkbg6GfMj6hRomzEwP3ZPg5p/NHXJdiFqKnxJFUimnBY4/dRP5SV7DwKOTTsn+baDzJUdL9DvxIfmX1LPY/EnNi9lXuuqQOTgK1HiAVO292CgYpL9nE7sRtTCigVcxx1H8TDQVb6UIBWXZ/ZjsndpEPfFaNGgrapPE09K8Vsa21JqOGeHq5wlZmH8Z+ath9oIuDz8SSmxlhl4Y/4WP0ZGbWncIIJPFuU6gLuy5v+0LssDChzzG95jhDikcWO/yyR0dVtf4x5Xm7HaH7Xh0JziS+HWC8k1JMMCjj4sLT6q0ym2LPJxsrhyNisCIC/RYZZ+ZgJ5L1AUq8K+nNoSOpXiA/NOODJjsXN3R9uJvYUMbMHX4UNa8l3Vcy357NmHHZNsHdigQ304RGDuk/iYKf/mVt+xOPCbk4b61e0BkQVFc7RSp/EAHDx6LNeuGenoJrLiapvN2HL6zcBpLheKwcQB/mtA4gDvc9eBW3bp97zZhrZaccGzAAbDiEgNijQNJsBE/8uF7K7XKN4+wRhl01LN7msRjR7B4xAPhOpA08NFVn4WNXpv7kfmd52i2f7YZ2f5gGnBw1p48itHewgkEUIsQdQeRULdDvabFa2UnYn3wIbCiO/eA0AY91fbBsCfaFLk69RxHA4Ue7hR3xNNHeFePmurKurdFem1fhrpnx/o50i2qfwCVgUMR8S+jagk06BvzUGNi0s20OWDur/wCyVndeOWelHUde8ItlRLyrojsrGlx6CvryWz4XsiG0fHINL5R7P+p3Hw0VU/aeLozLCbyY0AfOqrpmdfENXuc7xP5aBE4R9yJxus2yor6s2nHtpQwGHBPe0Lho0aUbzP0WoudU1NydeJqvuBLue4NY0uJ4AVV/I7Lhre0mXBrRctrc9Ca28BdS+qxkRVWmjjv92RNncD7dxLqiGNSOJt3Qfqt9YwAUFgNAtRndrg0ZJdoDRQBxHAfC39fRUUziUWIave53Stv5RZWKca1hbmadFuolmWy7I6THZmaRzBHqKLnM5gsWESHMdQe8AS3xqPzot22chxBAaIlc16A6hte6D5K0VsoKxJmSq96eTS3RzWWwWM/2YbvEjKPV1FdSOxtO9GfQDg0/VxH0Wzz8+yEwueaAepOtB1Wg4tjb4571mjRo08TzPVUyjCvndmyu27UeX4V6mwR9ooEu3JBbmItazbc3au8RXxVV/jCPmr3KfDlt9a/NUiKt2yZpjpa48rL9za5Xbf8A4kPzYfyP6qy/xdL0rmPhlNfpT5rQl9MhkmgBJ6AldK6ZxLQ1Pfg3j/GUv/H/AC/1WN220GvsxD1oB9XLVIWERnUywnmv8JH1UpmzEwf3dPFzR+a68Sx8Iqem00eZfc2D/G8L4In+3/2VthuKMjtzM8wbEHWhC1aV2Lik997WjjSrj4aALYoEKFJwTVwYxvee97g0dXOJoArYObfxGTURoiv6b3KzeS6H/wDFTgikBvYRKE/HT7sDqX5QFxrcHiJExMQCe6+GIgbf2obw2o4Czz6DkoO8fbiJjM2yWlgTAa8CC2hBe82MV4OgpWlfZFSdSvncczLibweECL/5w1cY8dzviIiEFphx7nmUXxhXsu8fyC9QECO2jnDqV8KZiUKhB5/UKGgK/HsFhzcvEl4vsRG0qNWkGrXNrxBoV+cpKej4TPOa4d6G7JEZWjXt19CCHA9R1X6dWibzd3In2drBAEyxtBoBFaNGOPxD3SbcDa4hrOxMZOLyidhGKw5mCyNCNWPFRzB4tdTRw0IUwrgWyW10XD4psTDcaRIRtWlqj4Xj+hXd5OcZFhtiQyHMe0OaRxB/v6rDZX0M93T3q2Pucv283a5M8xKN7ntPhAXbqXOh826d3UXpbTcN0O93tSyTnX/eWbBjOPt1s2HFJ9/g13vaG93bMuW7x9gA0Om5YUGsWGBpXWIwDQcxw10V1VvZmTVaXHxw+aO7Y7s/9oIe12V4FLixANq8tTe6ohsbHrSsMDnX+n5LXNzW9L7S1klNOPbtBEOI6/atFTlcfjAGvvBtda162HVVkqoyeTNXq7K49KNWltkIcMF0d9QBUgd1o51Op+SxRY8hD0Z2h6ZnfNxAKv8AHML7eEWVoagg8KjmOSoIWxB96KBe+VpPzJ/JcSg1tFF9dsZrqtm/0X/DDF2uygtgQmwxemnmcrbV9VSzc7Eiuq9xeeA5eDRp6LcZfZqWhXf3urzbwpYetVNhz0tDs18FvgWjpwXLrk/MzuOoqg81wb9/5k0uRwCNF0YQPid3R9Kn0W04ZsxDgkONXvGhOgPMD9V8YjtbCYPu/vHdLN83fpVa1O7Rx4hPfLR8LbADlUXPmVH9OHuzt/8Aov8A8Ub/ABZlrBVzg0cyafVUeJbYQ2WhfeHncNHnS/ktKe8k1JJPM3KNaSaC55C5SV7fB1XoIR3k8kifxB8Z+Z5qeHIDkBwUZT4eBR3AEQnUPOg+RNV8zOGiCA6ajQZVp4xYjQT+EZr8OPFU9Em+DV4tUFjKIYFbDitgwzZF7+9F7jeQ9s+PBvzPgtPnN8mHybXCUhxJqLpnc3s4ZPPM7vU6Bt+fFavO71cZxBxbKNMJlhSAzNStqujPBynqC1aI0pbyPPt10pfDUv3O8y+Gy0EDusbyc+mY8+878lgxHbORlrRZqXhkU7vaNzXFR3Aa/Jfno7v8TnX9pNPo6wzR4he+nQNzW6WVhJblz+9mQNbQ2E8LXcRx4U81Z1wiZvAus3afzOqzG+7CWtJEwXn4WwYtT4ZmAfNU2I/tESDB91DmIrqW7rWNryLnOqPIFa5K7oZNvtGNEtxeGivMZWg+VSpkHddh7bmCXdHRH08spCjxona0Nr9Crxv9omYe0tlZdkHXvvd2rqUsQ2jWg8b5h0WrFmK4yaxXxYjKh1Yh7OA00oCxoAbWnwgm/VdWl9mJRnsS0AV/6bTppqLKwjwg9paa0cC0+BBBA5W5Kt3+iL46D8zOcScSRwVpdn+0zRbQ5COhLbVENtq1dVxHooG5A5sTe7/oRT4d+GryZ2OwyQa6JFIc4B5a2LEDibWDIdg82IFQb681E3BQHGYmolqCExp/E9+YW0p9271HNW1tPLM2pTjiLwvZHaURFaZCxwwUaep/IL1fWHt7g8T+iIDLNQczSOPDxVNRX6r8Rl/eHn+qAgIiIDlW9vdt2wfOy4+8AzRoY98AXiNoPbA1HvAV1rm0bd9t06UeIUZ1ZdxvX92T77enMeeuv6OXIt7G7GoM3KQwKAmPDYKafvWMFtB3gPG9yolFSWGdwm4S6om9MeCAQQQQCCLgg3BBGoX0uV7r9t6ESkd1jaC9xsDwhEngeF9bcV1RYJwcXg9+m1Wx6kcl2/2MMpEE3KBzWZszgy3YvBBa9hHstJ/lI5EU7Nu03gsxOXJIyR4WURmcKmoERn8LqG3AgjkTAjQWvaWuAc1wILToQbEGvAhcXhzkfAsTzQ7trUAkhsWA62V1KVI0vo5leC002dWzPM1lCg+uPDP1S4rn2J4/GiOILixtaZGmlKWoSLkrcsCx6DOQhGgPbEYeIOhpUtcNWuFRVpuFTY7soXOL4NKk1LCaCp1IP5KbYya+E50c64y+P5GpE11ulVPi4DHaaGE/yGYf7ar6gbPR3mghuHVwyj5/lVY+mXoez4sEs9S+pXL0N4LZ4GyLWAvjxAGtuaHK0Cly57tFr2Mb1cKkK9hSZi0/cnM3oHRiaDrlqeYVsaJPkyWa6uPl3LOR2TjRLmkMU1dc/wAov60UXaLbeQwcZbx5mnsNILx+M6Qh016FcrxTeNiuKxOzgZ4TK/5cvVtBw7WLWvqQOinYBugvnnIlePZwyb9XxDfyHqrsQrMTnfqdlx9iPjW+XE515hy33DXCgZAbni349pTMDwq3Kq2Du2xGYfnjnKTq+NEzvoe8T3S4+VdSutYXg0GWZkgQ2w28coufxE3d5lTVXK99jRDQRXnZpuC7q5SDR0QOjvHx2h159mNfBxK3BrAAAAABYAWAHIDgvpFRKTlyboVxgsRWAiIuTsIi8iODQS4hoGpJoB1JNgFIPVUYxBhzcKLLNmAyJYHs3jtGOBzAFodXhcW4r6nNq5SF7czBHGgeHHlo2pPkFyPbeNIRIjospEiZ3OJcAykPMTdzS4hzampsCL8FbXBtmW+5Rj2fzM222wkOQhNeZh0SJEdRrCwNJAFXuJzk0FvNwXSNx+DmFh7orv38Rzhevch/dDhY5hE46UXH9ldm42ITDYUOtBQvebiGyt3mp9BxNvD9M4VhrJeBDgw/YhMaxtdaNFKnqdfNbUmlueLOUZPMVhEtEX1Ch5nAc1JwW0myjB/et16swRAF4QvUQFROSpabDun5dFHV85tRQqrmZAtu24+Y/VARUREBxbenuwbAY6blGkMBJiwhcMBv2kPkyti3hYi2kndntqY4+zR3VisBMNx1exouDzcLnqKk3BK69EhhwLXAOaQQQRUEGxBB1FOC/Pu8XZF+FzbY0AubBe4uhOabw3jvGF5VseLfAricFJYLqbXVLKOxqm2p2Xhz0LI/uubdjwAXNPnq02qOiibDbXNnoAJIEZndiNFvB7RX2SPQgjSi2RYd4s91ONsPVM4nLuxHA43aMzNbWmYd+XiCxo7h60cKWIW54T+0g9rQJiUa51LuhxCwE1scjmmlupW7vhhwIIBBsQRUEciDqtZx/ZSQZBiRokoxwhhzyIYLHHiR3C2vnYLRG/s0edZocbxe3ueH9pWF/wAlE/7rf/RUWLftETLwBLy8KDc1LyYpPKgo0D5rXjtDhbSDDw1znA6PinLxr7zgfRb/ALFwoUSGYv2Bko4PNAWDMRQUe1xYCBci3EFWSs6Vloz16dTeFJff9jn0eVxbFzWM6K9oGZpi/dQbn3G0DSb8AbdAFs2z26KFD700/tnfAyrYf+okBzv9vmuhos8rpPg9GvR1w53MElIQ4LAyExsNg0a0AD5anqVnRfEWM1oJcQ0DUkgC+lSbBU8mvZI+0WqY3vKk5cUa/t3fDCII831yjyqei0qb3pTswezloYYT/wANpixKDXUEf7fqrY1SZns1VcNm/odeixQ0ZnENbzJAHqbcD6Fa/P7wZGEDWYa8g0pDrENf9NvOtFzZmwOLT0SsWHGBFAXzLiwAVoKZ7mlT7IPFbLhW4SI68zMtZf2YTS+1LHM8tAvwobK5ULuY569/hR7iu+WE20CC+J/E89mK/hAJPDktfmd8U25pDWQYZPvAOcR4B7iPkuk4VuWkIQ+8a+Yde73ljfJsPL9StlwrZGTliDBloUNwGXMG1dT8TqnxvdWKqK7GaWqtl3OEf/LYzN5XM+1uBNAYMN0NhJ5mE0DiNTyQbu8WjAh0CMQKGkWI1t73AiPFTrov0eV5RdpJcFDnKXLPz7Lbj8QdlzdhDqL5olaW0IYHV5WqtrwPcNDbldNRy8ihLIQyt1uM7u8QRatGm9l1hFJyQsJwaDKwxDgQ2wmC9GjU/ETq49TU9VNREAU/DIGrj4D8yocGCXGgV1Dh5RQaBAfSIiAIiIAiIgK7EJT3h5/qoKviKqmmYGR1OHDwQGJVm0ez8Kdl3wIw7rtCAC5jh7L2V0Ir51I0Ks0QH5iaZjCJ8tNM8IgOAPciQ3AO1+FzaHpbiF23A8ahzUBsaEe67UGmZrhq11OI/Mc15vG2BZiEAuYA2ZYPu3k5Q4VqYbzyN6E6E60LlxfZjaGNhk05r2OpXJGhGxqDrQ2Dxw6VHGoptr6ltybNLqPCeHwzvCh4xMxYcCI+CztYrW1Yz4jUWsQdK6L5wfGYU1CEWC8Oaf5mn4Xj3T0Pz1XmOwo7oD2yzmsjGmRztB3gXe6fdzDQ3Kxpb4Z7DeY5X2NJi7WYw6obIBpBpXI88jxiUNitt2YjTboNZyGyHFzGzCDVtBQnKSAak8eC1E4FjcSrXTTGDNq1waTTiDDhVp0NNNLLZsNmxIy4bOzjHxKuJe9wDqG4aATmcBQ0PUhXTxjCx8jNS5KWZZx74wbAsUxMthtL3uaxouXOIa0DqTYLn+O73oYaWyrC91wHvGVg6htczvPL15LXpTBcVxkh7geyHsvf93BFdSwAd89WglRGmT52It1sI7R3ZsuP724MMlss3tnfG6rYfkPaf/tHVazJbP4njLw91eyqaPiVZAArT7toHe/0g9SuibKbmJaWOeYd9qifCW5YLT+C+fxcafwrobGAAAAACwAsABYADgKWWqNcY8HmWXzs8zOfYDuVk4IaY5dMvGuYlkLyY29urj4cBvEhhcKA0NgwmQ2gUAY0NtrSwvzupSLsoPKL1EQBERAEX02GToCfJfYlX/Cf78UBiRZxIP5fML7GGv6ev9EBFXrWEmgFSp0PC/iPp/VTIMBrRYUQHxKyoYOZ4lZ0RAEREAREQBERAFGnZfM22o0/RSUQFAinYhLe8PP9VBQBaxtnu/l8Sa0xC6HEaKNisALqX7rgfabW9LcaEVK2dEB+ep7d/imHxC6XEV7RpElyTmFqZmDvcdCKa0qq2LtZirSWuiTAINCCyhBHAgtX6XXuc8z6qGk+TpTlHhn5slZfGJypZ9siNdYmr2w9QOJDbW05K9wXcfNxXAzL4cBp9qh7WLetaBvdrbUu48V3UlESwQ5N8mo7P7rJCVuIXbOt3o+WJSl6sblytNaXpW1ittawAAAAAWAFgBwAHAdF6ikgIiIAiKTBkHO1sOuvogIyzQpNzuFPGysoMm1vCp5lZ0BBhYYPeJPyClMl2jQALIiA8ovURAEREAREQBERAEREAREQBERAEREB4Qq6aw/i30/RWSICgoivHwgdQCo78OadKjwQFWimxcLPumvjZYHSbx7vpdAYUX2YLhq0+i8EJ3I+hQHyizskXnhTxspMHDPiNegQEBramguVLg4YT7RoPn/RWEOEGigFF9oDFClmt0Hnx9VlREAREQBERAEREAREQBERAEREAREQBERAEREAREQBERAEREAXhREB6iIgPF6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887413"/>
            <a:ext cx="2486025" cy="1838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www.canningbasics.com/images/cutem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648200"/>
            <a:ext cx="2646099" cy="1962150"/>
          </a:xfrm>
          <a:prstGeom prst="rect">
            <a:avLst/>
          </a:prstGeom>
          <a:noFill/>
        </p:spPr>
      </p:pic>
      <p:sp>
        <p:nvSpPr>
          <p:cNvPr id="12296" name="AutoShape 8" descr="data:image/jpeg;base64,/9j/4AAQSkZJRgABAQAAAQABAAD/2wCEAAkGBhQSEBUUExQWFRUWFxwYGBYYGB4fHRwZGx4aHBwaHBcaHyceGhokGR8fHy8gIycpLC0sGh4xNTAqNSYrLCkBCQoKDgwOGg8PGi8kHyQsLCwsLCwsLCwsKSwsLCwsLCwsLCwsLCwsLCwsLCwsLCwsLCwsLCwsLCwsLCwsLCwsKf/AABEIAMIBAwMBIgACEQEDEQH/xAAcAAACAgMBAQAAAAAAAAAAAAAFBgMEAAIHAQj/xABFEAACAQIEBAMFBgUDAwIFBQABAhEDIQAEEjEFQVFhBiJxEzKBkaEjQmKxwfAHFFJy0TOS4YKi8RVDVGODssIlNDVEU//EABoBAAMBAQEBAAAAAAAAAAAAAAIDBAEFAAb/xAAxEQACAgEDAwIDBwQDAAAAAAAAAQIRAxIhMQQiQRNRMmHwQnGBkaGxwRQz4fEFI9H/2gAMAwEAAhEDEQA/ACPFePvmAoRdGXH3RzgxLdgOX/gLXifg6KlNqflSZ8o2a5kdO4EcsEstmzScJVEAxfkQdgeQ9e/LEvFlii6/cIkg7gi4idv/ADj56DlF2VSlsC/HVNEzKNUo+2p1qS1Cy2dSdQlTzmJg88DPD+YNFycjmEqK0asvX8rfDlqi2odeeHTNZRa2SyTtv/L6f9jRP12/xhE494cVCaukSpuvKLANHPr8ZxXBxlF45f4+vuAvyjoPDuILWk6GQg3VoPWCGUkMLHY2jlierW+7NjMcjbf1tjnXAvFFSgQD9pSm9Npt3Ui6t3GGzK8bcgvRnM0QL0wB7en6gR7Ve4E2kgXLcXqP+PlFtw4HQzJ8hqjniPK23I/X9/8AGJhTD+3EiXy1VYi9lMfAFo+PrgFkM8uYpsVqKWHvBJBUBpFmvMRNuRxZ8O58DP0qZJIKMrT3gzfqFxP08JQzJMOauOwnUGkeu2LVLy2HvcyOXYd++IAppO1PmpKE85UwY6bY9Dfu/wDnHUOWWSgHpjMzXUUzJjq3bG3DuGVsw2ihTLnnGw/uJsvxOD+Z8J5TKKDxPMgk3/l6RMt2JHmI9Ao7nB48bk0MihD4NwOtmqjChSepfeLDpqYwote5w15vg2T4WgbOxmcx7y5VD5AYsah5gd7XMBsbcV/i0KSChksulCnptyKzsdKiJPvb+uOepVavmU1MXapUUEtedTAXnecdeMZz5VL9WMlKjoPjfI5muru+bRcvTQFKCoyANAAQIPKSWsGZuewuMc7y9Alwttpmf1Fj0x0T+LOa0/y+XXkprOJ3Lkqg+Chv92OdjPhW1TDXGlDaDb6DvyGPdF6ssNzq3x/Fmy03sWa5EiLADE2eY/y1JORJP1IwKqZmTJ2J64M8bpaaOU6mjqPxZow+cN437/wCnyzqvDc3rytJxYPSS45MVAJjs0yO2AniDNHXlViXSrrtMMVAaIPImwwH8CeJwi/y9U6Vkmm07E7oSdgTcHqSOmDHifhqNmKAYHQ0g8hcAQSI/OccDJiljy1+Q3lDjxU09agbCkiruLETYi4O23TtjmmY4FUqZkqEJAMF4hRffVsPrhv8QcRD1m9iw0zGoeaQP6SLRAEenPFGnVadjvsbfleec4lz9S8eSWkbGG25vwvglKgpL6arbgsLD0DWJ7xPpiatUsQCoX7oiOvTbETVDeCFWYHPsY+p264jq5bZZnnI2AveBzOOXOcsjuTHaqVJbEOZrgEyCp6Tvvt1xFWfWrqAWkHl8u2J/wCXse1vU/DEgomQAJsR8TN/X/OG46TENNiTVkWNj++QxvwetXyzivROqm0zT1GHFwZGxgz3EeuK/ibNoHdabAkyAQZAMTGofe9NsMeV4f8Ay9Git9OhZt/X5iRH4iY9Ix9Tji1jTfnwTTnpGDh/jvLuASSGJgoy+ZT37dxbDIMymgS0AD3httc72HPfHNM74YFUCG0sPdqdeYmNxF532xUfiOeyQVqjitRBAIJm39xGtegNxPI81/06n8L/AANWVUdZpV0clUqKSNwwJvuJvtJGBOa4KR/pPTuT7Skyn2ZncrpE027gX5gm+A/A/GGVqny1BTY7rU0oZ9fdb4GdsFuI54UF9oonUQCygS1v6jvty6YmlCePlDYtS4ANTw/SJutdD/T7F2j0emCrDuPptjMMFDjCuoYMV1XiFtjMDqXsFuKPiLOUqXs6aq7Vaag5iIKqxjyjbzC8/CcC63FfsiiOHBsAZDL8DuI5d7d6Naq9Jyxgqxkk7yfeM8zzxDmMz7UmQD0Pb9MMivPgslgjVDyxZeG5KR7prK1wCJYMCCT05bEGD1C9xLLOCajEMlh5WB8n9u4gxb1mYGN+IZUpwOhudGcqDp7yFsKvtgoLAm+6tf6m/wA5xRHFbtE2irNuIIi1SKTaqfI/v/GN8rmWpsGRyrciDB/5GLnDeC1M1Sb2enyQTqMW2mwJ3ABO207idavA8xS3pH1EEfTDpNLYjnBp2kGsr4iWrfN0QzDavTOirHcj3vjbtgrw40DmEq06jVahIC6hpcWg6tlIjnA7TOFCjlX+8ryexwz+GPA1bNEP/o0hvVYEbb6RbUe+w68sQZYpvY2E5LlHniPhzvxKolNGZqpFRVUX86qxtyhiZ6c8HqPg/L5RBV4jVAO4oIbn1YXPfTA/Fi0OPtRd6WXemWdStKu6iG9mSNOsHYHUBqsLG4nHPeMPWqCo1RiamqHDHzbwRG9juOQnAY6k0gvT34DPHP4p1XHsMigytFeagBiPyX1F++E8Ui1Qe0JJe7MTJI3JJNyYnGyZLmcbrkXajWIBMLpWwm5EgbfdB+HrjsQUY8DdFArP5xXrMxmCYhTsBYASPhPrgp4O01eIZVQsH2yGRP3SG/TABwoEfePbb47nDl/CrheriOXcHyhmgdSEf9e+KstRxv7ie22Wv4pUjV4pVVXHlFOnHSEUna+5OEupwaqGjST3Fx8/0w8+K6xqZ7MsqgkVqgmJMBioiNhAwOrF1VdaGDtIYT+xhEMzgtKHvFGSFk8HrCwXlO4HwucHPECsf5dUBdadBFJXYNcssdjzHXB3gfhmvnCXWkyUhvVJ0oB1l9/hOL2W4VlaVX2ftambrE2oUAQP/qVF1ED+0TgJ9QnJJ8g6IpMR8hkKtdxTpUnqOfuqpJ9T0Hc2wdrcIzKUxTq5gCmCfIC9QArAIDBdFiQCFeNu2GHi3HGy802qU0Q//wBTKqLzzqVTIn+4ufwjClW8RFa3nop7KfNRudQtfWSWD2BDCLgcrY13NbIBNxdntTjr0H0JJ0NfWdzz8o90dr+pwVy3j0G70AbW0tHzkHBfPeEstXYVkZ01lWYWYGQGgg+6SpHPmLGcR1+B5cNHsUvMR05yJ3H+e+IZYcGTaUd/yNfUSXLB1DxtqIUZedTWip6dU3wQbxA2mRlqmqNi4jned/gAMbZbguXpVNSppbkSzGDsYkkT8MS5nLTOw3j179jafQYS+iwN7R/V/wDot9RLwAq/irMLb2SrO0gmD1AsD9fjgVn+K5ioNNSo2nbSLC3UDf4zhpTiA2Zb/etzE8uXTEfEOFIVlIAO6kSt+cC6juPlijHhhjfbFGrPq2Yi5fL6qqU/u1KiKe0sBI+eOnZylBKqIHQW9PU7DCRwOmDncvYAislu4Yde+HviMH0j6HtvijNK6FZeQfluIFfZoKTP5tErsqjYsSbWn4L1xU8R55zUp5ZFUirOqRJvAgXiIvtzwToV9LXsvusd/LyYdCDB9ARzxpmQUeG5E/WMBF07FJ0I/ifws2VYEEtSf3WjYxdW79DzHxwIo12T3GZf7SR+W+Op1KyVUNOoNSMII/UHkRuD1jHMeMZBstWam14urcmXkf3sZxdinrVSGRlZuON1xYVnj+8/5xmA7Zm/TGYF6b4HjxUZKtqpggmG5ejR+Yt+eBmXyrAtA9Y5Hp8r4YF8KVAwDsqgiTfa+x7/AExSFWihIdqjhG8vs9IB3vqY7egOOPimmqi7O5OKW9htiU4IhddQ/nTb8Psjt0wArcIFVA9I6gTtF5/pI5H9icNPHOLChwjLlaKn21Z6i06hJgBSNR06ZMEdvNz3wonxvmVX7N0og2ilTRD/ALo1fXFOOEnuiHXyX+C5Ovl6ghKlNSZkhvK0EapNoOxBkEG8wMM2UptmK3s1hWG/NCCBJF9VP+zzC1iuw56/F3Lo1Wo9RtS3di1pF7kwMNdTipo1kqUpkgTbl/jvhPVxnp7QYU2PtDw7k8ghq131HfzE6Z6LTG59ZwA434rqZ3yU5pZeLjZmHeJgdh9cBM9xKrma81gQqkKE3F9z697W+tFK60XZbqA1xuCex3A7eb1xzlGTj3Pf2NcKe4xCgopIGE6S0D1CMCCO568sWA9OqrmYZDpaBfaxtcxtb/GNq1anUpoQQH9kjgE7wulhO02DfDFPK1WVjFOBuZP0MEED/E9MITak0w0nV+Srn+B0hTLCQRABH5wOZP59sQUeAh6aqmay6sJlKrGm2s7nYgiwAIJsB3wWzlIwRJ0tMEAAiYGm3MdQO+xGAHEKXllA0qxUtBue3MiLYtwZXF1IL40b1P4YVX880qjfgqoR8QT5v3vhk8A+E8xl8/TarS00wrQ8qRJ5AKZFp3HLCDR8Os4kUo56yNK/7zCgYc/4VcMannqnn1aaLeQMTEskG9uUfHHWc01psjmnFMBVvCGcq5h5o1EL1GYFhAMkn3vrhop0/wCTprTJTNVxYtWYLQpA8hqj2pm1yb7C0YoeIONnhmX/AJemxqZx1HtqpMikCPcTlqPM/HpFfwB4iXNuMlnBqVwRTYm6vFo6HoeuEuOSfdWxl7bmvF+OUqzg5mtUzMf+2hKUR6LYn4Kh7nGZzxEaSqtBEpKFVtK2VgRzUf6h7sThdzuQejVqU3F6blSe4MT6Hf4jEdSudQAO+kRvyA+WG+nfkYopEuf4ovtPaR7yqSALC0ERyFuXXAlcm+ZragAAT9BzjrF/jizxILpPlmLWO/afjM4u8EzAWoEIILCI3jpysO3zw2MlFdpk4tKmG8l4hp0MwErDStShQ8+4BVAo1DkLEahyieoI+IHFMKxemFa6tqmTBP3PNEGbGPnBV/EWQLLRqBSV9np1DlpqVV/QYAZtNCauRN+oPXGaFOVol0bWOeW4tSrrCMFcMIWofe6aWNiegMHbfF6rWYtp0lTA35j4+uOYUeIjcjnt2wdyXjtqQ0H7WmFgK1ovsrDzL6XHbDJ9PLwhLjHwMucy3Me8t22kryPci0/A9Tj3KZ5tQB5WI5cv3+7aZLiiVlptSOhoBCVCLjYgVB5WlbEHSe2NMxRKOVYsCszyJHIwe18Kca2YtpozxNxOnR0jZnIbyiCoBEtqiCQRIjpOCGelTpNUVCLamgMbmPoegnftgfnxRqFWdVc6gPMJ6zaY+mLGazQZIChQsBVAtB2gDYf5wSiqRre1G6VgLSwkETtfba9xvj16imnyVqZAaT7wb3WnYtI0H0TrijRoVKi6leAkyp3aTy5WI2xrkeKezcMyk3hli7IfeAJ5/eH4guM0AlutXCqCDBmw/P6A/LA+vkmziBGVVCn/AFTcrvsF3DAAXtaeVrmYyemo15G6sP6TcMOcMsEeuJctUFIwRbcHn6W3ucLjq5Ci6YrZn+HOYViA1NhyMtcbj7p5d8ZhvrVahNpIsJ09BH9W+MwVSHeqC/EvFiaj0lbUCQXadyBGgDYL1A9MLCAvUCzILAR6mIxoX8sAiT+7nBrwVkxW4hlqe81AxjaF836YViwrFHY7E52Fv4oEJXo5VTqFKnqMnY1CDHwVV+Y6YQ866wIM/vlhm8a8QFTPZmtIINVkHokIv/aBhNrGTOLOnx0kiHJkSj82aljMz/46Y6R4c4lTzGXC/wDuIIYdQP8ANzOOcIuLvD889F9dMwQOkgjoQdxg+pwerCvIGHJpds6VTyY1lmZgI5xe24ty/e2J6mQTMsCYuskzBiwmIvNzfAThfjyg7KcwrUmWBKDUhHUiNQvyHzwxtxmgVmnWpmQSGblJmIN9+X0x89kwZMb3RfrjPgFVuDeyqqEqM8WAJ2HQQfyx5nuNPln84LWsOZiRIYfdiORvi9k8zl4HtKyMynUGDx/2j7onvi1Vz2RcaXqIYkklW266tO04XGLvdHtrIP8A1QMoOmsgME6YIYC8SYMeg/PAXMceOtmkKsWDDYdf+cXeNeKcsECK7OJH+msSByJaI9PphS4nxlHre0VG0mxQkbRpI1CYtzxXh6Zt3JUeU1EO0vEH8vTnSrXkFhtbdW+m22H/APh/wr+WitWUitmKLVieYQGQgHKFKsbSS/4cc58C8FOaJar/AKGXOsk7dQnfaY798NnAuL1MzxNmdvfpPSUFrhSraRp9ZJMbnDpVCWmPO1/mTT7rYoeIaiHNVNDmosjznmYGon/qn1+uBVSaTLVpnSysCI5EXB+f5YkpV6aqJYHsLn5C2K+Z4oIKolz95uQ/tBgnufli/Hq8mz0pVY/+OFXMUKHEkjTVUJWXkKqiN+UxE/hXrjn+RqmrWAmwlifTYDreMNn8Ns+tYVuG5hvs80v2ZP3KwEqQORtPqg64VaeUfLV61OoumpTJRh3m/qDEjsRj0lpjKgcT1SSG7wXwol69erGgTTp6hIkgMzQeYEAf9WL1Ph6hNWWIzVQwIVrKOpJMgfLAfOZtjTpUA5QJTBqFfdGrzHVBuRIXuRbBLgnF8tTZaOWWoGcgNWK6iYB2S+mfjGOdK3uMyLd+Rg4YdOWb2oIK1qqFQJWG01FB5R5zBwi8eo0faFTSalJIYSCp9OXxGHfLVWL5khiSGSpTgEBtVNqbBlIJjyqdt4iMKWhvthXKmwZUMzF7rN1tA26dMFCVStCoKxIz3CPZ1WS5g2PVTdT8iMTcJ8P1MxVFOmt+ZOyjmSTYdupsL4v8bzsVEAsAgBG/NuuG3wrXFTKsUf7T2hNTTqUrYBZM+YEAnpeN5x03lmo2TyiontXwlRpqPYOaTAQ0ksHiJLAkidzAHPFAZupRik7pWTUANSnSBBkqynWgveD93beb+Y4i1wyhptI79V/xilUpKx86hu0yN/3bvhUG/tE+reyPL1KeYX7IaDqJ9nUIEkW8lSArT0YK3QHGKyrqVtQYGGB3npB2PL5Yno5cNrUrCzsBawja/K0374lXNjSFZRUQEQrGCo5aKnvKI5GV7YKUlF0Y9yLKJsBeDAncnrHXniGvBVDvyUgjSYmR3MA7euLVJRf2JZyQfs4IqLA1EkCxFveUxflMYFpxRvMHLea5tz6nnsMa/cyvcK0awqUSJg0hbvTJ27aGM9NLfgxmVJ1eYwsCD3k8+n/N74o5bMlNNRQBpMgm/LZh0IsQeRiMGK2TU6XUxTcakgbKSfKfxL7p7jCZSS3PUanKBbRt+JR9MZixTytIi9F2O2odrdfhj3C/XQWk5mlKGkkdxh1/hXC5utmSLZbLVKhPwgfScUMxwaaTUiwb2Lkh1HvBwYN7xKt6YM8H4YctwbiNRWDmtooqV6EgML8wHPywTyqW17nXku3Y501bVdrk3PrzxDUog7H4H/PXGtTf88F+FcALAPUJVdwOZHc8h9fTFetY1di9CyOqBmVyLufKs/l8TywfyXhtReqdXYWHz3P0wRCBAFUADtbGxqxGJMnUyl8OxTj6WMeSB+FUiIVFU8iB+5wPqZJlPP4TGCiVCeWJhqPTE3qPyU+mvADOoEGTY/Tn9MT0BFFibl2MG06V22t70/7RjzjKMtPUAJY6RPzP0/MYscOk0wGUqNEeXttvBvv8cOrt1E00lKkCqlO+PKGULuqIJZyAo7nBE8OPT440TLaGEuEM2YtEEzFxcdjh2tVsIcfccvHCLkuH0MlS3qeaqw+9pgmfVyD6LGFbwDU9lxPLMRH2gB76gV/XBLO8OzDkNWc1YEX3jcgW6/u2I8pwv2eay5W4NSnc8iSDiHBlUIaW7bu38xM4gHjGT9nmKyf01XUH0Ygflgc1TrfHWs34HWrWr128zPVcohPljUfe6z62ETPKDMcIo16Hkpqj05lVUCCLFSBuf3zxTHqo8AuDZzHLZlldXQkMpDKeYYXB+BGOheN6S5rL0OK0xBdRSzKj7tRbA/8A4+mjrhZzmUI2GxvH6YZ/4cVfatXyDgNTzCE6SdmWJI6Npv8A9Aw+crjZ6HbKyvwB8tUpGlWOlmbVItI5CcbeIOKPlyMvQ+yRRJIPmJ5y24Fv3bAjL5FEcoGDV6dRqZDEKIRtGoarTI62wS8V8MapmZp0tMgS2sEFv06fXEVLXvwU1uT+E+ITVCvV89RSuqJIIh1ubHzJA397FTj3BRTqs4zKVGJkqxhjPI8vyxtkuDZig4LoqadLrdSzFSGAWJa5ERbfEHivS1epCVFYHmS0jlE3FvXGxrX2mJU9he4vlteggHX7mmN9yI/f6YY/D3CRTpFGchqhBYjYR7oHIxJvz6bYH8NqimFDCHcNBI2XpHcCfli+sq0m8GelvXn6/s2am1pIc8rkbVclVptMMVchdSgEC2q4BJBtBPa/fzMUmXYauhHrvI57Y0XMqpIB6gxsd9wPQYqGuVaVNjt1nmD1waiTMvUsx+MCT6x3PT1uMSuqFmAdSwkEahIIj7u8zB+OKFNHJkUWYE7wQLHqLdsWjnaoUhtIUWg1EAUWFtTSOQEdMInirdMJMq5nKVB5iyxfSfNqBEaTaw5gzER12xONh5XM0/aSP9VIFUes2qf9RDfixHmDqb/XokTMSTfY+6pm0Y8ejTDXqgmB7tNzy5EhQbRjGjbLuVyLOoNOoHpH3mBMpuR7RDdQTChj5b74JZBtLfy5UHV9pSB2LL76SNtaDUI5qeuA+XanTK1F9qXTYz7OJ5+Ulv8AuGClDiodtT0xrUh/aUfs2BBmdJ1U3PcgEzvfCp7mqmLdPxbVyw9iBRcJbVL3m/8AV3xmJa3g7KsxKZx0UmyvlajMOxan5W9RjMFUPYd2fIIcGdjUFIi1WmaZf/5hhqZJ/vAHbUcGuL1dHB1paWQtmNcsI1DSWJkeq79MBaFXQlR2Y+YDQvSJOr/dfB7+K+YZRlKZJtQ1N3ZoB/8At+uJ4rU7Xg6U3TS8CWFWoZdQ7Ls3ccrbqO+LNaqxF5+eKmS8tMGJO5+OLaiR9cNntyURaSs1AveTjcISNo/fPHqD5Yk0T5T+/jhTkMhbNqSwMTao5/v/AM4jqU4Xtilns0NNiZ5Dv8MLirY17IF8XqyXv7q2Pr2xnCVrPTBhQi21kHvuxPS0RNhhi4LwGkb5sksdqV9hzf8Ax8+mGzK+wdGSD7PYrYCOUADyxYWjbFEupUY6Ejn5F3anwLXA+GqzgZiINlE7z0g3/K+PPFfhlQ6tRpLpIvpF7c2m5+uGVkyyaYBOloUiSRPLrp/898StmKZcCZaYjbzESBz+7e9hieOSd2hEp72c0bilZPs5rIwIAVpC6QOpPKANogb8sHqC1qVNq7eapS84pkzpEi7T9+DZCZG5wwqy1SCoRtNTTIuEtujHyswmdewIMSYcVUoNlKrEyQZMwTMyduZsbXPxw/JkhJVW4q2+Rip5Umuaq1iUrIlRQNMFWAAMlSfeEWM/TFXinDWoVVrCpZ/K5KrvFiYAtt02wE4RxaqaWYWkqvUyWaZlRjAOWruQyg7roqQ03gEiDtghxLjbZiEjSkyV3NurH1O0YRPGsLXseUrQo53Mw5Rh5wxEAGCORuxi3I3H1xd8NB8rn8tWc29qqEAbLU8hk9tWIaHDUWs9QEkAkgdCfzOJHJ3Nunbpin12qoB14L/jXhvs+IZgEb1C4/64f8zGBlEkERyIt17Ww0+OwKwyma5V6IB/uTf4+aPhhWiI5xf0+XbCpruZqkz016tMmpQIWp1i/SAW541ya1yS1d5J+6QDHysDFsZmlqbodPqu/wAyBiCnUYXq1AR6iPpOCSlp2/yM1vyFHWm7amsZmRe+x3Pref8AmPMZOIKlnvEDy/Qg2+MYr082HEqQ1+V/jtjZaxJ3t8Z+cXxiy5Y7C3jgyCqY1TSVD3DSd+TGI+HTFh89UFP3/ZwLBIWb89MX5X6H45UzVONLOB2LRf8AzitXzVKfeEdoHxsP0xVDO3yhb6d/ZZUr1Wc+eTvdufxOPKNMQdwDYegufqBjdq9NoCuY/pO57A9x1jEfEcg7UZpkzNwOYNvURPw+GGNamJcHF0y+2ViiSbQtlEe9HqSI3MwO/Shl4AkyI+XQYiy7sPKTqaCCQZMDcxuOZnoME8tRlDYdxy57CLW+s4HlAtEFOrEECST8I/x/xj2nnTTLEC+37vPL6Y0GWYtIkX2A3Fh+ziz7NSdLSDaC3MdgOg74U1uYVv8A1Tt8qgA+RE4zBunwmnGwHb9jHuPWgr+QGy2VNWtRp7GrURYH4iAZ+H0GDf8AFHPe14jWQXCKiKOQYLq/Nyp+HTEn8OeFK+e/mXP2WXR6pm+mAQL9pJ/6D0wnvmzms3UrVLB3aoR/cSQvpy9BgsaSVnTy906RfyiaU1GIi042J1Ht6YzMsDGkeuN/aqNyOpg4kbt6mW44+WaPXA5HElPMAmCI74hzWbQxEm8coB+eLmU4ZFPXUOncRqiPjtP0Hc7C6q2U64JEWdraCTqlRfFTJ5M1WGtgo3E2iSACefeBMD44k4fw181UqaZKUhqi3mPIW39Phzwz8N4Q1MmpmPZpTVSSze8P8db39MC5aVS5EymuWzSl4dBC0xULDzFqigcgIWDeNxPU4K5dQouvlEQDa8mTfr5cbUeH01VSKh1SSHAAkRzjykRFyOY542zQKgEkHUNo8xE23AgQSZ3i4BmQogyZG2ZWqKCp0afONUkAX5XmWNiALmLc4jpVA5Zjto5gSwJjS2mxEn3RawJLETivUzIeqKTK58pYNp8oWYjUD5DN5NzzJOPTnkpaUY+aoSFG+0GT0kfU9sFv4EclPhtVtTKi+SSIMiIVli3fl6Ym8TcfWjQXWjMzRBixAuRq6xAsPvYsHJMdcadJWCrixbrO+kbHn6Rdd4/nTWYUAgK0SAXmQbCbnZZ/IdMOxxt78GwTbpHn8O80W4g6/wDxdGtq7FgzgfAqI9fXFni2d05fVTGotEfHc25/8YJeDuE014hRqI+oojM4CwBCOR5jvMWABjmbxgTneIOrH2YWmFFxTnUbbe0aW+UemGZ5xm4yX1wDpptE2V4U4oLrC0tV5qMFvyhfeb4A4hzjUl3Zqg5aE0i/4n8x/wBnLG/DMz7RVaLtykljF/UmAT6Yl/kqrMU06bbtHpsJk4Rr34PaAujCvwUkKA2Ura1B80I9jMgT75O33e2E/N8UqFSBUZZ/pt9FgYfPBnCIbMZZn1LmKJTbZgDB3PIn5YSn8J1StqlPV0JblbcA4qjJOm39IEF/zMEC7Mef6nvicO3PbpgbnODZmnuNQW5KEER/464rLxplswn6H8sVejq3jTMb9w+H0iwgDoP8YvZesGAvfqP84Vq/GSy+7YyDfacapmKiLC7chgZdM5Lfk1MJ+I8pDBwe0YFs6gagY6icQvn6jxr2AsAPzO+Kh1E84PIYqxYHGKTfB55fZFs5tT+//GL+W8SBRDlXQbz7w6RBBMmB29MA/ZRivWyc354PJhUlSBWVvlDHwbilGr9nUKhxHs30kBpuVYz71/Q36gYL0CCDo9LRvz+Qt3JPQYQRSJEC52AA35fPF5sxmspVFNwyujCabDf8JHMEdPXCXgcRLp8DXSpmDNjMj4XxLVGmGjeIkc+t/wB/PEVSs1RRUKlNQBg79+nO23LGysQYMEDn8Nv30whpii7RappG3xsfyxmNKawPeK9tRH01fHGYXpDDvFqpyfBQgH2/EGAA5iiALfEED/6p6YC5Twwy09YgovkLT7zj3z/aGlB3VsReJvE/83namZT/AE6P2OWHK0gOB8S/xXph+4OQMpRKQU9knTcKNV5iZBmeYOEZZOEUkdKG71HPHyQgHcbf59DPXEn/AKYXMKhM7aeZ3gdZw55ystOmwhIFiQCSDzHUsbEgXuSY3xDQR2UroDKRpYys2j3lELv9wEiRfUQDiVz9yhWB8nwQALJkkkQLFbfdP3m3Or/bNmMXFi50ZekBrqGALiB3nlzPQA4YqKS0MI2s1zIG9vdMQZiDHpgNwLiOXTNVcxWa4OmkADzuzc+UD/qbtgE9TthboZct4dpZemFVTyUkHn/UZI5/ntjcs2pkNJ4Fg50wxFo0mN+RAjCn4q8UivTWnQLINVztIGwsZj5ct8e+DKFbMVNb1C9OkboxkFirEEKbWYzJvP0PQ61MTNSq5DXWpW0hQQdzAIEbWO5nnceu4hzVOFCizNJPP4nn9ee+J0Ou4EqQWO/IdI3Jm3a3aQVVIFSq3sk6uwUT/TcwCRf53x6rJiqMuNNjfadpO/S/O20yLb4SPGjstdQzSFSRAiCxkfGwM94xN4i8finW05dlqou7aRpnoCdx3AA33GBtPwtnM+3tasUUY6pfc99G5ttOkRti3Fh0909keT07lzO+KqNOgqrUdnN4mSxj3XiAqzH+3tgFwLxLU9oC1FqwDTFMG3/SJBjvfvh6yH8P8pTAYfaPaGqiQIuYpAgbT70x3iMG8zmAoFOi6pAJsYVUHvOwA91RyESSo+8ME8mL4VG7/AxSnwnSBHg3iZrNnKgpVFf2VWzKVuVCosmxOmfScacI4Uq1iK2l2bv5eux97pffEq5SpTzaU3Jp0szSahRYOSUrWZS5tLuwIJ5kjYCMUqmbqU3U1NDsCRJX2bx0LJYnl5lJmcRSTb+Xg8hh/mFaUVYYACYgGx5AmIO/S3bEHEM2lJXNViBpDM8SIMwFgXNuW1uuIa3Ek9oA4qUj0Ka1NxtUpBjF591SdrYsUlSrq0MKsDTAdWnuyIT6XAPWAcBpYTkDPCnGCc5TqpLUfaIASAGAbUrsbk6bHfv0wS8QZA0M5W8whmLIINg9yLHbUbWG3e1HivEUoU1JBUGFUBYI1AkDQQNJAAt8xhh8X0/aNl8wD5XpSSOovv6N9MNW8H8mY9txUzksrACTGwHMdOs9+QwJ4TwMan9vTptTa66lEz2PvIPTDRTdYEDpPXt3+PX44pGjIJNwSRvbrfnvj0Mjjwa3aoXuPcEpFmei5ljJQi3qG2Atz73wshWQweVivLHV8pkUt5QRcEQCN97id/T8sBPEvBkrNqpSXUhCu2wtptHIzJ5Ti7F1D4kDS5iJS5YD3fWCbD9/riKqgVuUH6d/luMFM3w1qVTQ4gbm8xOzW+6P0OKue1nckhfLp2jrAFvjzxZHJZkqSKrZdWFp/ffFOtTgnFl2CJMydZUfAAz859Pjb3gnDzmayUhYsbt/SoEsfgB84xQtlfgVJoYPAHhs/wD7pgDpJWiDzbnUE7hRIHfUfu4O8QKMQ+lfaXBaLlZmL3kb/E4gr1kbM0aVGpCUVhaa3EraWP8AaT63uJM7ZzLspYkEaZLC9h1g3A7xfl1xLKTlK2TvYplwwAjYCe9rbbev5i2IX4e7klBCDd2NhHVtudgLmbDFn+WCGWAkiRT69Cx+6vbc9rHEbEsWL7QoA2AkyQq7Db63xsuKQKIgKA3Ws5/qXyg+ggwOX+NsZiVVUjae4x7ibf3DsVWrQQgEUkGkE7k83I/EeR5R0uf8K8WdHWi1ULSeYBkrJI2vAm+8jfqcRZzgJjUl55A/pgQ+VZCZFuY/UYTKUMsaR14R0bSOkZzIvQbVolQsM0SB0JA+7BOw5m2+KdesuXVm91WIDFTAMwNyOnTocL+T8ZZhaSpUVKqqQVLTqA7ODcRaWBwYTx6pXRTyYk3hnkT1jTjny6eSZUn8ifKZWuYDK5Cgqoc/EFgBJPqDgDx3MUQBTpIr1mJJIJhOgaDE9hO2/XOO+KcxVXSdNJIH2dO0xtJ3+FhbbFPJ5kategsVIbSIEgR8h6bTh2PA49zPOVv2HfwR4T0J7WsCWIICsORjzEcjuAOQnrg/mUoZak7HTTQklj63Ijckm0C5wmeKPHOYcBcuwpq6y0KwdTJ8pZ4FxBlR8cLhd6kGq9RzH32LXg7SYAmB2HXbDlhcu6TI9Lk9w1xP+JdQMy5aktM/ed4LHpCiwHqT6YXaeXzGdqgMz13j7xJCjr0Rfl88T0eDvXrU0prLNuY90A3ZvwifyG5GOnZDhdPLUlpU7x94i7N/UYi/psLYe5wxR7VuBPtdADw54Gp5c+0qaajkWt5U7jVfVymBziMMjUxOoE2MdrjaYnvv9MRo0MAYmSRAiwETDNcSQCRO4sd8bZm1MyepjUBeDfUYiL37TGIpzlN2xJU4jRX2Y1NcMNJOoxUny2USbmw5ztiTJQFLLpf7QrVhidLKTFIcjoJkxYuSRZFxJk8uWcVGN9OukBsBsaimfeKt5Oiy3NMZTRVr6hElQm9gJkQNgdUcrwMC9lXk8Rca4XTq5RkELVALUiSdXtE8ywTe5EfHADiucFc5fMEWzCK5j/8A1XSH9JDJUHL7THn8R8x7M0j5woBJI2vEfEH88b8J4f8AzHCqCAhajU5pXualHUthv56IKn8SU+2HY4f9e/l7feE1wy9xAElWUwVMgztBn4m31OJ+KZZGKsdLMLklQQYid5EfH9cDeD1PslDsXIJv0vYdZHMHa3TBZcvIBBtsAWYgCALyY5dIEx3xM0a/YpZnLeyYVPaVFpllKqKh0hY+4h2tLE9uXNo4jlXHC8uQAWpmLibedeUX93aMBa9AvTVSoMNN+Rmx3vuY9MMHhjxZQq5EwjMlFQp1AQx6Cbk6rTEX3scMxSVtTe1GaW1aFVc3qE+yWCJVke/4hpYQIiLPcdMetpIWNarqk6kJ2gxNPUI+PSxnG4paXO4A9Int16x3xKtG/K4vG20b9L9sLjKzKoW+NZ7Mo/2A1KqgmF+8ZmNQmNuWBi8Zz1QaZa/MKB9YAjD0lMhpFxe+Md1UwSLCTJ/Pntf44qhNJVRt/IV8h4aBh8yzM53GsfInc/PFnjvB6AVnDCm0bA2Mfhgxa1oAt0xPxLxRQpyEIqN+E2/3iRHpfCZxXjTVTLNF9l/z64fCE5M35yAvE6oLGDIB5bevry+GHb+G/DPZ02zLwC/kT+0GST0lgO/k6HCLXMtjsOVyAOVpCk/tVCCKkWaLagIhRMiOURFsX55aYKJHPnYV/EFQ0swv8snnqKV8oBEzPuxc78xzPQ4tUKlbQntKh9qFIMEFYk3PJmm4i3O52JDLMbQF8sGJgnYknfbt8BOKvEeHM6mG9mwKkN6ETYfdPP4z3Sp7JAWRpTUrZDNyxYnsQelwee8ie9N0gFSd/MBubiefbSPUHFyJYi2nmCbEdPSbYpMAAdbETJJP3fjyMfpjHw6MSNUCx5tYPYJ+vbGYGZzxXQ1nyO34gog25SQfpjzE3ozD0gjg3iJqRC1CWTkea+nUdvlhqqAE3g9D1+PphDq0Iwc8O8Vt7FyLe4f/AMf1HxHTDeqwKS1xOrgnfZL8CznJpNKgaD8dJ7T+WJqWaQ7EW52Fu45emLVajMhrzb54A53h+nuMTY1GSp8lW8QsEpnUXDMdPkKmNJ7iJa8Wkc/h5SbSJUCbeY7gz+okX64EcJz2h/Z1CdB90/0/8cu2DlOjZtzzk9v/AD+WGzjp28GRakS5qiCmoAdeZmSfOJMgE8jtsbRgXWqaTqKjoPT4WxZWoRp02jmoE39fyOL/AAHg9LOZrQxhUGpwD70bATyJ36DuQQMXp+4CfarY4cAy6UcpSZBLVAGqNzJgmJIHlU7R0nmSbO8m+0kQZ+W5Jv8AXfFqrCjSoMKAoA2Gm0Abc/p2xHliCX0gkq0He7CNi3S3a/PEjduznyduzzQwmI63JknlNrcxPLocVqWWY0mFbS2onUNB0kX8sHzFB942LTpETKkRAGpyRa41RBjabwe+w3vYGBqrOG90crC0WPrbzDnO5vM+ukAbDN61VlAUzJG/WfnsMaZjKj3lB9B+nf8A5x4iHQsdCJ/6j+mJFYBfMQIDG5AkLc9LD8hfAVbPC1/Eiuo4edSgsWUIe+7MI5aQRf8Axgr4GohuGZUwNao+hoEqQ7gEE7Hb5Y5j4s8TnM5ksl6S+WmDzUfejkWN/SByw8fwz4wtTLPQ91qRLgfgcyfk5P8AvXF+XDKGBffZ5NNlriHCjWZqtJvY11IFRQfKWExqS8o0HS1iBa+g4F1PElSjV0ZikQAIIUg3vcA7rtEE/HDXlsqKhZ1A9qoIYbBkn3XgFo2gi4OkiCBiLP8ACqVUaWLC4ABgsp/pPMbciQR5gIBiLVe4aYMy3i3K1ZHtQp/HKbd3tPxxVHE8vRqQa9LS/vFGF+YLFTB+U33xBxLwWAbQ87QINr4UuMcNFE7GJvPL4+vxwyGPFlfkNOuB14p4ty9NlK10cFhKqwMDabTO21uWNsz46yMWdzI2Wm1u/mgfvljndDgBe3m325/Lfe2K+YymglDINoHP63xfDo8K2TYpyl5QzUfFmZXUUbUNgamwki+nmR0mN+uKmczlapVms5qSJXlB2IVLAbTYd8V6U6BYSB2+cHHpqr70wdoEfXlODUEuEUcbmN7xBEWkfP4/sjA/PMdW5NgL9BYCewxdzGaJEkSBa368z9Me8LNOpGtA0i+/I8o7YanoWpoFx9R6UwKRNv388S5TiFSi4em2lluDvE2mDb6YNcQ4Su9Ox6GII7c5+npiOjwWoVZlBaBqIBBMf2i5AO8bbnBf1EGt/wBRc+mnAt0/G+dZdOtfX2a377QflgXnuM5n2mo1nDC4gwP9qwpHwviSm9o54nr5dXKzbv8Aljy0p8CHEca3E6f8vTzBEGogIUc2tIAnYG09sJ+erPUNzYGQoNh/mMS0KY2n3RAF7CZ/z88ZWfStr+n/ADhXBsY0C6uVYkkKCD2+Y+BtjMWhPUfTGYX6r9w6Fb2h5TjPbsOcRzx0Wv8Awvv5HCdZbV9ABilxH+GFQITTrI7f0lSvyaTf1j1w5dZhfkXpkjXg/F1r0gD/AKq+9+IbBh9JxYzOW1L0wn1+HV8tUurKy8x/np9MNHCM82aU6FOpfeHL5m0Yjz4tD9SHH7HV6fOsi0z5/cXuMUiFkWgx8D/ziHhfG3o89S80a4+HNT3GGPj3h+uyErRdv7Bq59Fk7YU2yLq4VlKsTEMCpv64t6eUcmOmR9Q3HJcWM2U8R0W94Gm3e6z6i/zA9cdC8A0KNLKGpqUvVbUQCGbTOlFAF5mWj8UmMcVZIYiLgkGe3LDBmPEDUlp0qJsirDEmZKy0QY3J9b4DL017Q8mes5x7zsHGOP0ctdyC+wVfMxjlyi/XFXP+JqYy5q0nFQkQgUz5v6SoIYFYkyBY98cj4LRzOaqimhLkmW5AAbsSsQP1MC5x13w5wNcqiqKYZixD1ZGqDeb3I1KBpBkageWIM2JYtm7YKcWrBXgnP1cx/MU8wWMKvlIiAZFmEENYfTaMGqNMIhXSBJ2VZEk9F73PxuYJx7xHhFJ39uVPtEvqWxgKQFIDQwAJEEGfzhqeI6CUy1RvZD7ob3nP4aYOpr2ta5uNxPWp0jZPVuX1okib2mVAHmkC0G+427xhC/iJx5VqmlSOpvZslRrEKHKsUWOekQT/AEvG8xW8R/xLqPTajQX2eoQajMNcGZA0gKki03IE8zIB5DIpmMnU0ACvQPtGXm1I2Yj+wwY5CeuL8PT6KnP6+bF3dpAMi4wS4Dxo5XMrWWfKYIH3kNmX4jbuAeWByzN98QVmhsdSUFJaWJTrc+hUZalNa1FiQy6lZbEhvyPKOW2PVpAltQEk7kbyBZhzFrdCARBAOEX+FXilSpylVgDqJozzm7ID1kagOepsdEekPmB+v6Y+ezYnim0UJ2rBuYy+kagdEwNzp1cg3KInaxvzDKBnGOGVK6aR7Ngb7weVug3tBwcNAapsfLaRNjvvYgwN7WHaNKtFIGkN30yYjsOU/H88LXNo2zm+Z8DZgGV1CBsdh2BGBnH+EZqg1JazKyPEOBMdQTFje3Wd98dbVr2qDsGF+Xpf4c8Q8T4WK9NkqgaTG0yDaCPxTtirH1Uk+7c8csqDewAtM/ve3X4XxFmMuFN9hsO/6YL8W8P5jLKajpqpq0AgrcXhtMk33OF+7N++2LYS1brgqST3Nv5RXsx/fLaxxXydRqcjmDscFKGaUfdttty9eWIc5SWQwNxY9x8NyOpxqn4YcoL4o8m1DMMzgLOowdIv629BOGHheVqPVDUikqSNRP3hAYCB37YnrZUKyVcsqENo1HVDFbcjtK3ixJje+Lz6VIq0zBLKDCllIkg+Ue6bxrHLeRj53q+s1S7VXj/f8FUJ0hU4lUNSoVqjRUFi2kAn+6LH1x5W4VUSmKkSh5i8b2b/AD+WGXivBhVzALuEWxUAXP8AV5rReLXjUTggnDVUwiAhbrLvcmdQIHyvqEcjEY9j/wCU9NL9gMmGGT5MQqbbR+/THmaf9zhs4x4Zpu32Z9lUaQJjTIEzpEbT935RfCDn/DlWjUUOsgtZ1ujHlDesdDjq4urx9Sqi6fsQSwvHyWvaDGYrPlBO/wD3HGYKoGafmdWatIIkgER3vMR02xWp1CJEkweff9/lisc3bveByx7SzGoxeYi/59x+7Y5VC7PM9RViNShlBkA8jBkj4csR5bLqoIQBZOowNz1tidFCrDG/U3I+ONuHUHqufZozAAkvEKPV28tz1PI4bG3sj12eU6h1i9gNvWN/ht64sZnNAe8Ay/iAI+TW3xWrLRVgamapqQfMlKarGOX2Y0D4tgbm+PZYSBTzFa//ALjrTW34UDN/3csOjhkeION+HcnWZRT+zquYAp3DMT/Qep6FcEcp/COmFAqPLcyJifUkCPhtiX+HWT/mc8HWlTRaKlyRqYyRpUa3Y/1TbkD1w88Y4lQy5+2qojb6Zlv9iy0fCPph8p5YpRUmCDPD3hyhlQy0VIDbsSZYiLn4TA2EnqcS8SziUQNbbm0kT5jyFrD8hzwt8S8fnQzUk9mlwGe7noAg8oPqW+mOa5/MVK1U1KrFtR3JkjsZ3/cRtj2PDLK25M2qVs6Rx7N8Rei1TJ0QEDEE0zrq6Y97TEKP7QxFr2JPL2UsxZmJe5JYyZG8kyZ9cF+G8er5U6qFV0I6G3+0yCCO2GJPGGXzn/8AIZUa/wD4mh9nU9WXZ/jPpi3FF4omVqewgV8tubHqf33xv4f4s+WzNOsonSbqdmQ2ZT2ZSR8e2H5/AFOuv/6fm6NZjf2dTyVQN/daxI9AMKnF/DWayxjMUalP8TCV+DiV+uKY5YyVMCUKZF4p4UmXrzSJNCsoq0G/+W/L+5TKnpGAovthr4I/81lnybXqITWy3UmJqUgfxr5gP6geuFwURhkZeGBpIF8t9j9Z/THR/D38UFKKmanUPKKoEgiN3AuD1ImZmBBJQGpqdxjQURy58jgMuOGVVIKNxex36i+sK6kMhEhhcENEXmCLcsevVgnuZ7H48uR+Jxx7wn4yq5Gp/XRJ81FidJBN9P8AQ/Rhz3kY63wXxBluIJOXfRVEzQcgVBA3AnziOan5Y42XpZY+NxqdlggtcHqIMRy68/3bnArA3VIN43Ata4IkXEbTiV6doYGdjjenVWBIAItt+7f5PPCNpHrI3y61F0OgZTcz2gg/PvhR454SpUai1Vp/Zk+ZSSQrWtFxpPc79owxcV48uV0l0qFDPnUAqCOTXtaTt+uEXxH4pZ/LQzL1aJOrQ6kMp/pLR51BuLmPhOGRxzkmouh+FtP5BenlftBpSmKYgmWMzvpFMECIMibXmNsVcn/J13qBKXnUGE90EAR5QCRv+mMyXEqWgGqyz/SDqsRfYbDseWFTO1dVdmpLpXV5QtoA59jhGDp8k9Sbaa8/XJZJ0OA8LCpRga6Y8pGoiRFxE3BAtfkY5Ytw9IsUKvTUNpC7/h2kCLiZ2PKMQ8M4n7ajpGpSq6S4FtfPTMzf93wM4pxusqKqKSkeaqQFJ76eQnfrPLnzZRyZJvG/fz9fzYWkzJVhWqNIH+rrSUlQCCSSwMHzAAEH4cwcyucZ2UoykGdekgiQNgYm84EeGGSqrJVSWA5kkMBMCBYGOs/DFnM8CIRWou1NpJKAQt7HyAEKbcweWBzxip6Jbfqjd0FaVIoy63ZySVEgdSwMAWIEieYAxp/JtqZNP2RIYbASTJC6TIve4AvitUq1iG1wAvmVqZIYkEQvmtcSDJ57Rv7w/ioqO6UgSFAJM/eJ82+0b/sYmUJJOS/0eTKOZ8E5dnJV3Qf0gqQPmCfrjMGb9h2jHuCXV51trA0x9gbW3H9xxo58jHmGt2xmMx2lycpBTw/l1qZ2ktRQ6wbMARz5HAXxNmnfO1KbuzIhhUYkqo6BTYfDGYzFUP7QZFRQez2G5wFc+Vv3yxmMwzFwCPP8MapVszBI+xJsYuIg/DCZlGLQzHUzEFibkkySSTuZxmMweTwe8Ij48IemBYaTbl7x5YE50eR/3zGMxmKcPCHr4fwJYtT7rJ9Y3x6Bf99cZjMNkZj4KnE2hJHJrY69/BbiNWtl2Fao9UCwDsWAHSGJtjMZj2T+0Kn8bFz+ImSp0eIUDRRKR9oplFCmdYvKxfCn4tQDPZoAAAVXsPXGYzAdK7hH8f3FgaqdsQ1DcYzGYuQDMzHut6friLhWZZK9JlZlYOhDAkEHULgi4OMxmJ58ho+kc41x++WKrn8v8YzGY4Plhvkyly/fI45j47yqJmW0oq77AD8seYzFPT/Gg4gVf9Jv7Rj3hlwZv/4xmMx0PsMp+0vuGPI1TpyokwQ5InmNj641rUwVzEgH7fn2iMZjMfPS2zOvruZVEk8OmGzUWhDEcve26YYqZuv75DHuMxz+u/ufl+yCfJGUAqggAHTvz364p8apgAMAAxKyQLnfnjMZhOF98QS7nXIrVQCQBVqADoA7AD0jGYzGY6GSK1PbyIP/2Q=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://www.wshdwallpapers.com/images/thumbs/lrg_1299266496-decaying_le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3200400" cy="187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Respiration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733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Like all organisms, bacteria need a constant supply of energy</a:t>
            </a:r>
          </a:p>
          <a:p>
            <a:r>
              <a:rPr lang="en-US" dirty="0" smtClean="0">
                <a:latin typeface="Comic Sans MS" pitchFamily="66" charset="0"/>
              </a:rPr>
              <a:t>This energy comes from breaking down food in the process of respiration</a:t>
            </a:r>
          </a:p>
          <a:p>
            <a:r>
              <a:rPr lang="en-US" dirty="0" smtClean="0">
                <a:latin typeface="Comic Sans MS" pitchFamily="66" charset="0"/>
              </a:rPr>
              <a:t>Like many other organisms, most bacteria need oxygen to break down their food</a:t>
            </a:r>
          </a:p>
          <a:p>
            <a:r>
              <a:rPr lang="en-US" dirty="0" smtClean="0">
                <a:latin typeface="Comic Sans MS" pitchFamily="66" charset="0"/>
              </a:rPr>
              <a:t>Some bacteria don’t need oxygen for respiration and may die if oxygen is present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266" name="Picture 2" descr="http://t2.gstatic.com/images?q=tbn:ANd9GcTVMT91d6VzPhTanKivL5ERYZk04LZDF_2fDXgyuM1WrLSSF5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724400"/>
            <a:ext cx="3895725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715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When bacteria have plenty of food, the right temperature, and other suitable conditions, they thrive and reproduce frequently</a:t>
            </a:r>
          </a:p>
          <a:p>
            <a:r>
              <a:rPr lang="en-US" dirty="0" smtClean="0">
                <a:latin typeface="Comic Sans MS" pitchFamily="66" charset="0"/>
              </a:rPr>
              <a:t>Some bacteria can reproduce as often as once every 20 minutes</a:t>
            </a:r>
          </a:p>
          <a:p>
            <a:r>
              <a:rPr lang="en-US" dirty="0" smtClean="0">
                <a:latin typeface="Comic Sans MS" pitchFamily="66" charset="0"/>
              </a:rPr>
              <a:t>So it’s a good thing that growing conditions for bacteria are rarely ideal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242" name="AutoShape 2" descr="data:image/jpeg;base64,/9j/4AAQSkZJRgABAQAAAQABAAD/2wCEAAkGBhMSEBQTExMVFBUWGBoaGRgXGR0YGxodGRoYHRgXGxwdGyYeGxwjHh4YHy8gIycpLCwsGB4xNTAqNSYrLCkBCQoKDgwOGA8PGCkdHBwsKSktKSkpKSkpLCkpKSkpKSwpKSkpKSkpLCk1KTUpKSkpLCkpKSksKSwsLCkpKSkpLP/AABEIAIAAgAMBIgACEQEDEQH/xAAbAAACAwEBAQAAAAAAAAAAAAACAwEEBQYAB//EADgQAAECBAQEBQMDAwMFAAAAAAECEQADITEEEkFRImFxgQUGMpGhscHwE0LRFFJyB+HxFSMkM2L/xAAaAQEAAgMBAAAAAAAAAAAAAAAAAQUCBAYD/8QAHxEAAgIDAAMBAQAAAAAAAAAAAAECEQMEEiExQQUT/9oADAMBAAIRAxEAPwBcuYk2o1G0Lm7RL1OVT7kc9IURVqgNcaNQ/FY8kZkiY6gdQdQ7CnRveLw3D07EZELLnKxDkORS3UxYmT1BIKVBFQBmGir9xpCJqglJzKADFq3JFKbwWFQAx4sxAAcEnq5tADSACUlWYc+ntT8MediDRhQV316n+IHK1XFaULam/WIQ5UylJSEsoZQ5JGhJNhEgYuSCpw4cj+B06x4JzB9LaGo+3eCWlJq5f4O4PWETpia6BtNxAAy1lyQrLQBmcMLE+5gcVif1AZZ4UmiiKv8A4nSPeF4CfjJhlSEuAarPoSOZa/Ksdrg/9IJeX/vYiYtdapASkcgCCfmNeeeMXRg5JHCnEElISwowJrZ/eGyVMA99S5L/AJtGt5o8nKwOVeczJaqORxA6AgaXqIyJEhkklSi5JenbtGcJqatGSdlkrBD0c1pS3KtYcuWWOV+tH3DRTrlq6SNRTkwBMGnMlyokgFnYAgdo9USEM5KhmSWNMya6WMHNVlDu9KaV+esRh5nDQgiw6W2sPtDJqvS54QANBTveJBSm4NSjkCykMMxDAitn0eDmoJbMt06hsoItXl9YbJncLtxXffRz2issTChbISQqiXUcz2LAiz2jEE4NQJCiA4o7ekVZqUJpWLCjThLKPwdz2itKn5iRlUMoArrQAMxhi0Em9aO19aPEgWtQ4RlcgVpdheJbiSQHL1ppDJUstvTd6jQwUuUCqpvsCw0FR7QBP6oq+vZ327Me8VMDgpmLxCJEosVXVolINVdttSYDxNeVkgHMqiReugj6P5L8tDBSSuYQZ0xis7NZA6bxqZ8vCoh2/R0/hnh8rCyUykABKQBTU6k8zDVeJJBaOJ8Q8xKUXSXAJH27xmy/ESMy1qICEkkuzjf6xTvLb8G7H81uPU2bP+qOPH9PLlJUylzARrRNS/Wg944mWt0B25dv+Izsb4xMxWIM1ROWyUk+lIsOu8W8POBFiHozWbWLrXjzDyaXKi6Q31FJITlZwAXqW4j0EOmrSBYk7AP86xXliqgCQmydeRYnSsEVLTRQzigYMCGsK07iNlEgDNUAZQXbMqrtyDDpECUsOpRzkCzAAA3YVL9YsZXLkjWgr9doXPzUrR3AbRIHeIaAK1n0oUHLubkNWmnKJAyh6lLUfUm/cwakEIAS4ITQ0Jo9Tpue8elsEIAdTC93e5PMxNAQo0JCTm5mvxtoIbLxUsgKUv3oLfaJWkFg+WrlrsnvTSAMogkbWG3V7H6QA3I6eAsB6S7QudOyhVGVR6u/SLSQP3Zspqof3D7Ri4wqKRLAAUpWVCQSTU8IJ3EYydK2DofIvgv9ROOJX/65ZZNPUvU9o6TzH4spIUAxe0W8JLGFwyJQ4cqACRSupfd3LxyfjCqkgu1SbvHP7GXp2W2hr9TuXozkzFTFHTZw4tvGD4v4oqcoywo/poLf5EXPTlF7zBj1S0iWlwpXOydT3ijgMIyRoY9NLB0+mev6e16xR+exuGksx3/PaLuRWYtlalCK2r7UrHsPKBp9PmsOVLb0FrHMas9rxdpUikRGFOYVDsWps+v1g1pYZRQqzOWcgDaAloyhi7Alibl/U7QciQkTHcim9AHsBp94yQLMpBygEWuqhJ2OwflAyQCtZJNkpTrQ1I2vHlYhxTXRj0fpFVzZKi+goUtYv130gCyqeE5iAxUHJatKBuW9orylGxYpCRUXJ1J0pEgF2NNXIu/a9/aCROSJgluCokqy1oGrW12pzgAlABQJLPQqvrqYORPBIJIJU9NxvXcdYJSUlaEgKS9cxTwtbuToORiJ2DaWr0quGtUa9RUxKJLCp6VJCQ4ahrtGd4dNSnHySqwUTXdiwrEz512NhYv81i35W8pjHKXOnKIQggJCSzkXL7RrbUqgZQrpX6On8X8XCqcmr9Y5fxCchCVzFPlAr+c4v4vyHlUVS8VMAegJCmfrHF+YcJiZUxMqfMC0lylqA9YoY43OVMvv74sGLqHkryQqatUxZOZXWg0HaNiQktb5/OsLwKQAB3jRlKSoH+6xFo6HHjUY0jnm3KTk/oiXPrsBr/dv2EWF1SUu3O9tTvC8jDio3cNU6cogSCW+X1bTvvHqAf6qpBFbHK5YH90ET/a5H58w5aMoLlh3/G6x5M1DjvUA30FKmAFiWSHqDa/KPS5Sg9Khs1DcB2P1hsmb+opw4ligoxUQa0u0FMVMAWR+mqjpSAcxo3Ql6doARiHZIYkBYdmYDcl37Q5aBUXG/wA7OO0R/TgjKCxU+pLUr+aR5UhQYB9nDCgFae3vAkmXNNQygmg4rUeLMrEliDR6vvTTWn1iuopNCQS4BANLfMIEplOlVC3CS4a9BcQIIx+UILC4f/eNzyRiinBjKzqUo/Jjm8YGSSVDTX2jV8o4sHDBNikqF6llGvzFdvN8o3NOKlNpmtiMepa2dTvXLYdTHPed5YUrDl3VxX5aRuy8RlUmichvpXd9TGJ54B/Wwyg2XKsUs4Ice0Vuv5yIsNuo42qooykFhTp1i8qUAaX00Lac7vESZRyuDxBmsaPVnoBDpwNCGAD3ub7R0aRRoUcOCoPcDX3+PvByETHUoKEtJA4AHUBUHiNlVezCJktuR+afzEZ1fqqZXDlSClmdVdRWgaJAM5KEsCS6lAaki0RNxBS5yKZmBdJro4DNUx6bj0BDuxDEpf8AcT0iZoDEKc7noz+8QAESykAFSibkqIN+gFIaqekHOojKkVqWqRUDfR4Bcp3dmsa0HeKilhRAHpTUlqEj0itw9YPwDTUsH1MQC7AszisVpMtswUaIPqNWDA3pStekem1AdLsL0udYRMW3rS6SzKajjRQ576wsksGdRwGzgMWZwHyn7x4JGWlWF7udYXMUSk0YNb+IZJSGZ9KaPTfeBBTxSSQ62VUm1KaDpvyiPLeJ4JiQSCFP7/zAglUu7uS5NAa2GpanIvFTwmdlxJSbLH0iv3o3js3fz5KOdX9N+UpaljMxrQD7wPm7Df8AjSix4ZnYBdCOVWiZWJZTJZ+ca+PQZ+DmoAc5X/yID07+8U2CVSTL3ei5QqjmsDjGAB5aE9GaLU3xAqUoK4QGYrDKUDWg0EZ3g80qS7D31jTXLOVyWNwTrtT4jqIu0cqLXlL6vYkkBN60rESWCUgVDEuVZiSwqTzjxwySbubsagb8o8kFykguA45jSJAU2YyFBTgKBBLhy7gN3gZSClKQAzJAOpNGPUwSZYFxb5MelzFmYUhLpAcm5fRNKd4AhCzmdIOgIIcEh4mau4Iawq1X203hiJlAQA+oduVKXhEtImAKKSkpLZbENZRa+paAIllTuCFJqGNPm9NocqWFILi9KP8AlvpCpcsAAO7a6l6qh8rxDKHCSoiwA+pgCEYU5UnM4UOHdvu0VZi1elIQ3EHcliByHzBDDAIZQOYl1H/I1A2GjCHzUFKHSnNlskWbbaAEplskJ1AAoNmsIxfFhkKVi6T/AMiN1CcyUgKFR7Uc6xQ8QwAKWFL9/wA3jzyQ6i0TGTg1JfB+FxiWzB1EsQ1I6rwadMNFFKUvoC/cml44Hy6QCtBqU21vHa+ETLJd9D9XjmeXCTizrss1nwqa+nMFH6eImyxRllg29aDW5jQlit83NVLdKADaD82ywnFS1pYBSSNnIgJGI0NCWaOi1ZdQRyuWPM2EoEEn2ZqDXleFzZZcs7kAPyJp7RbATZr+2m94qzpKkoUpJGV6pUCOwN67Rss8z0uaSxq1WNG1j0uTTLqKuNXrX4icQugoAaMNtGbQAR5EsCgs+7XflD2QD+nlIDEuWvrsXs8DiM+dCkgBQI9VspuLOTagiwJYm3CsrtxKIBa/QP8ASJXhylQBUKVZQe4rXSkKBVCGIrwjTX/YCJmzDwgVdSQKaXPS0V5ZWQzl9yG4dDW7w0IUWdVQ7ftD2em9feMQWzNUGDc3v06RMsqYjMHr+NFH9ZSgQc0s3SDcgG72ZvtDFzixSlJsWJ0fXSJsWOXMOdkhBZDkk7mgDasDflFSetwCQ1PSG4X0LGGyAlIShKQnThoS29HO784fiVBPqZgLE1PTWAZzc6cZMwLAoaH+ecdP4Jj0r4nHWMmbgsxJUkuxoTUasALCKP8A0op9ClJfQH5O0VWzpucu4llq/ofyg8c1aOo824qXMRKCWzhYLDYCsVEKbLQHVhTv1jOw+CVLIUSVlVN9PpzjYk4etSfrSxbo8butieKFM082RZJ9LwhkxAy5gOKnzeAxYPC9UhQUoNxUqGD2gMNikKl53UL3TdiQPf6xAY1JYEUGz3f/AOm0jZPIOdPTmJUCp08NKuowmUkKU+VYOjwc5RBTxGx/AdusRJSl2UkGj9Xc05iBAJnpCyhuNnCQWDP6lbbdokzQTxOSe4YGl/aAIAYooSwIZwp2vr02hqJGYOCK/tb7xAP/2Q=="/>
          <p:cNvSpPr>
            <a:spLocks noChangeAspect="1" noChangeArrowheads="1"/>
          </p:cNvSpPr>
          <p:nvPr/>
        </p:nvSpPr>
        <p:spPr bwMode="auto">
          <a:xfrm>
            <a:off x="63500" y="-590550"/>
            <a:ext cx="12192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0.tqn.com/d/biology/1/G/Q/Y/salmonella_bacte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2666998" cy="2667000"/>
          </a:xfrm>
          <a:prstGeom prst="rect">
            <a:avLst/>
          </a:prstGeom>
          <a:noFill/>
        </p:spPr>
      </p:pic>
      <p:sp>
        <p:nvSpPr>
          <p:cNvPr id="10246" name="AutoShape 6" descr="data:image/jpeg;base64,/9j/4AAQSkZJRgABAQAAAQABAAD/2wCEAAkGBhMSERQUExQWFBUWGBoaFxgYFRoYGxcaGhgXGBgdGhgYGyYfGhokHBgYHy8gIycpLCwsFx8xNTAqNSYrLCkBCQoKDgwOGg8PGiwkHCQsLCwpLCwsLCwsLCwsLywsLCwsLCwsLCwsLCwsLCwsLCwsLCwsLCwsLCwsLCwvKSwsLP/AABEIAOcAyAMBIgACEQEDEQH/xAAbAAABBQEBAAAAAAAAAAAAAAADAAECBAUGB//EADsQAAECBAQDBgUEAgIBBQEAAAECEQADITEEEkFRBWFxEyKBkaHBBjKx0fAHQlLhFPEjYnIWQ4KSshX/xAAZAQACAwEAAAAAAAAAAAAAAAACBAABAwX/xAAsEQACAgIBAwIGAQUBAAAAAAAAAQIRAyExEkFRBPATIjJhcYGxQpHB0fEz/9oADAMBAAIRAxEAPwDyVIANoncvtEHO9YIiX3Qd4h0UMobRMy6GIgkVEOtRd2gGaI6b9OMZkxYBIyrSQUkPmI7ya6FxePQ+JYYrOZqFTqNOVKUJ0EeKyJygoEHKoEENdwaesew8E4nMVhlTJ0ky81VpIKXIoVAXAN66xzfVRcZKa9+0Mxqca8GTxRKkuUmgZ6W0pGfiMP3ncO5KcxH0tG9MPaIDIKbsosRk0NC5f6xhT5QRQiuisoH/ANjoKv4weCaatCeWDTp+9FIEF2AYBiQDvuIiC10kJIowNHFKbfaDTUVZRZxUNcmqQRq5DeMSly7qYg6pZqD7H6x0IyTEpprYTDIJ+UvUNQgnUtoeb7Ro4PDKW8shntQahwU7AFgfGKKQEKNC7PSnmdq6VjUKyShYPdQGCUlXdYl3e9h5xcnJq1yc/I0nXY0OEGWk5isDKHUHfKU/MSOTFt48qxGJTMnTFgMFrUoDkSSKdGj1Hh8t1KoyFghbu4BTX0ehjyJeXOpny5jl6OWf0jDBdyt+Bn09NuvATFLpl/BAgIZ6kaROWf66Q0OIkzgcoYJY3/OUIJOnWEtmiy0MVXD6xvqxSpbFNRQ5dCw0VodI59KXfWCy8SWylSmqQHo/SAlGzaLpG3MWFITMSXzaH9qrEc294w8V86nNTDy5ykJZKiAdLxHICaufvEja0ymldo1/g/iaZGIGfuy5ichL/K5BSro4EdLxfDFJJ000fm+scCpDnqWjSVjZuUIE05QwAfTkTGLTU7Rt0qcafbgcKFRzL05wogR2SSLpu+vPrDwdtlUlozCmo0iQLHKbdIJxDh65KiFVqzwOQti99INmUWLI3T6xKbo1YcpLObGG7Jg/pGbNUeifpnwsIkTMQoDMtWSXQHup+Zti59I6TG4pS3zEl6m5fw1/uOf/AE24uibhzhici5WZSQBVaVfM26gTbaOhnIAHeNvU0o2h+0c7LNptSJkT1XBnzT3JZlgFJAAANP4mv7WLkvGVjpTGrKoXAdvPaNngWDZMyaXzFRS37Ui5JAuTZ4zsUoZrMbONduTGKxT+YrKrRk9mpLEd8JDgUBY870oxgqsM5N1EijMObljdjeJTUdOurWDP5NFIzEuBVLXfne1xHQj5EptzXT3Cyp6UkEnV6B3NqeD+kaUmapKSA7qq7OAknVVQFRmCde7XcC73sLN9YvSpouQw0ckaukoYMa6Ru+LOfljeqNqXJ7ReYrotDLQKhz3VEKFieceW8e4KrDYmZKNkl0k6pNUk+H0j0nBKmFOZJLgKLEFzycakE3+scR+oE4nHKNnly/8A8i8S/m4oH0dxnV6r3+/5OcIY/lYLKUdRAHrBkbwR1QiD9bwpcrMqztDM348HweJyZwaZmirIV1ggkCkJKXO35sInOmAmm0NKl0zaDRr7xb+wa+5FCXpcjSEpVGq8GlSnBUAQbA9LwEjMqlN4oP7E0pUT3Q5+jbwlTSKEV9KQSXNYndqdOkBWrMq7e8DQVlmZi1KSxbY7w0VgeUKKqgvq2zosYBlKVAtUEH5RTQjUescyE91m3Yxp8S4gZgIQ6kh3VsDYD3ikkMQzMBFRutmCiSVNBSHo1x09oZE5gWaHw8wAqehNoEpYcsNYGhhMNgsauStMyWopWmoP5vHpPwT8TTMaJqZwSpSAkoISEgOSKtev0jy5ZH1jrf0uxoRilS1KAE1DAfyUC6a7ipbVoV9Vj6sba5NMb30vg7Qp/wAdZUCSD8yAWBDEeF7xX4oi5BNw4ID8szaDlFrieGJJuCDUNchjYNSlvGKE8CYHWp2qQDQBqVIq0JwW1JFSalFx8GUsOHCgxOhsHYgEdNYgJI3DDUhxrTrYQeckgAAA2pbqByaK81lOU0B0aqeRFhWOhik0I5YprQMS2fK4r8u+lx+VEHlqzAhNep05A684rJQ+hJoXNi1/PlFnCEhu4Sz6MRXSGlwJ5F5NfAEgZ090JIO5d9Kbhos/FnB0YuRMJSEzPmSrK5BSCWcVKSHBEB4ZLzqLg5SQFDNUmtWGo31Ig2FnmYQhRmBNCFWBV/2I+YeV4D51+BFtdXV/Ujxt4NLmMIt/EeHSjFT0p+VMxQHnpye0U5MrM8anZi+pJ+S0nClsx1FuUCyEmml4KcVoRXlaIy1s5aIi9gx3TV2giZpCWbfWC4TDBTqVUAsx51qIBiE5SauN4sJPsGGZCbgi58RVjFeWp3O/p/USmnR6e0NIpVi31geDRbZEiCpQlQHnz8OUMtVSK72hTJgURVvSIWQVLAJ5AEQoYSwSzw8R0RX2JCacuVjbS0J3Ne7SIvEc3S9IEoktIFj7wyki8JvDpSHqz15QLDREo/ttYeUvIoKSWUCCDsQXB9IlM+V7kwJS9G94HkLg9pwPF0Y3CJn0CvkWNlD5n6hvCM+fIVmdylLGwBzPW2geOQ+A/iL/AB1LlrClSlsVJF0qFlgG/MR6Hi8ikImIU6VDukpIcPqGu8cua+HNx8/9NckW0p+/uYS8MKOyzdR1tRth0EZ8+UT3nIDVajs9CN6iNyTigUErRkcnKaaNRm3s8ZmKZViKaMz38usM4MqemKZ8clTKYw7AOqnMMz7nSDSQE5gxUBRybU9zSIzgyXU9r89QR001aFnHU6bsGIqd2NIci90Jz4b7GnIxikTAQ7lJowclWyQPeJcPxqmBVmsQodHrs494zZOIAV3gS9ikO735HQRYkLKmYN4dAaAj1g+p/sQlBdzD/U7ApSvDzEgjPLZ6McpocwuqtegjjEFuUesYvh6MRgp8uYHUlJXLVcpUkXAowIBBHKPJXgkOekl8nR4DoJYxaThRlBc+cVZa/CCoVRnLbRY0x5M3KSfrVzEJpc7dIfaGv9YssZEsEmrMNaxKWugT4vv4bwxryhJUA/NtYpmiFMDe1Iga9esTVMcufvDzinKGZ/y8UWDV5c4UInxa8PF0iWx0hxyHmYaWQ1oYGnLyvBkYckAhm5wBQEmnjaHKi1qHeGUvRqvVoc1o9IoNMlkbr+XhCRmBLvtEpcx21O0RUs1q28Z7D0CRMKVOCQRY6gx6r8BcdVjJCpM1KXkAHtHqUknu5Y8pKfx46f8ATnjScPiwFqyy5qTLUdir5T4K+sYepxqcG+6NMUmvl7f5O/xK8xW7jVPIOaMLdYwp62ajkkat4x1fEuFKBVR8uxPn0Mc3iMKz86E8qWe8K4JXtGOT7mTOGYkku7vRgNKfeJBKtWO6gCbOTfXWC3NA+V+jw5WFHmGFLnp13joxa5EZ2lRYSjuKVmfusM1gByZtrRHCKCgBU2LsKAtUn18ISXLp+Vqpq7nTw6xOZi8p7qcxJdhc1r3WNL1grb4E6ptGtMlA4HEZjkPZqTm1DJJVU7tX/wAo8aEeg/FmLmqwwkyZU3LnJmEILEAMzgUH1jz+YkgsQQdiGg4x6Ub+kWm20OawRK6QIGJZtIMboNmN/GkORQaRFOn48TRRrGvtEIMuhhiKxMjwe8RSOcWWmSAqXav55wJq7Aw5HOIkk+MQOyU1TkFoUOxLAD+/uYUVZYpaj8vrBU0BD0veBClvXeLWK4ZMk5e1QUg8wW6t8rwLoGwAUGJdt/zyiSsJMKc2RQG7Xh5yU/MLBvGojfn41Cw4OYXLHp6RlOTiGto5cAMHp0ggUBe2/KHxCXJULPTnvAyRWjQVF2QUYkqSq9B4xf4Fw8Tp6EqDhiSNwA8afHJAckBgKAbN/qMJZan0I2WP5epnofwf8SIxkiXVX+RKSlM0BXzpBbMUqvTWFxfCpLqScyT5g1cZSKWjzL4d45/iYpE4gqSxSsChyqu3MUPhHqknGy56FTZCsyFF3BYpNi6SKdDvHMyYnjy9S47f6NWlkic7PwvUB3LMaahh+UjPVPD5UArI/doLip8o1eyVNKrpQHci6jcAdTEJkugFEgcmLe+sOY8t6Ep4aQHDcNJbtFs7ES00AG+a56RdlcHQycqxKcM7FVLkuKZukVTiR6ltHOhIHJoCMWa+O9Lfa8PY50tnOzYnJ2n7/g3Bw8AurEFKnBdCD8tRqa9AIo8c4EJ4DpE9IDZkIZaPD5iPOKaZ1C2jkijM923LwXCcROhJvR2NLa1IqIZUle0JvDL6k9r7f6Ob478G9nKzygSUllpqVNd2NacnjlFBruDqCI9mVPM5IBIM1L5FtzsqrjTpeOe+IfhpWLQVoYz5YJYEHOl6jMBVQ0B2inHwaYvVuL6cnHnwefS/9xN4AtJBIYgi4axiSFEVq0CdQsVe5feImgfXpeIpU4vvEmiEseYLH30iC0tXyeGyvCUiIEmMCQKQocJ/HhRVJhXRp8B4KqcrOU/8aNSWClaJB33jqFqXZXZ5VE5kv8yTT0gSZ6Uy5SZbGWA6cupYOT/2cGILmqzVYX2O/PSE2+vZhlbT6TkcWnJMWguyVEB9QCWjSxEmXlchLNcDyifEFdxfaAH+KtcxNKxmyEsxvy92jb6v0aRegSVO1bQ+Z350c6QWcgEBT1JtAVS/A6xZoi3wrHdhORMZwKK5pND4tG5xjFSVJzIWluXo+rxy5TS8Iyg1YwniTl1G8Z6poFMUS+zxt/BmCVMxaEBakJYleUkFSRcU3tGMo0YRv/Aa24jhzmyuSCeqTF5v/OX4ZeLU0z0TFMFZUpypagfmD+PvFCfLyij1sWufChFoPxhCkrucz2uL/TRoq4rEquUFgQ4cuS1htHOxrpSok113ZUyOW0o/qWMU5q2yjYt1Gh3EbMyWMj2zgFm616j3jIWkgvdxRqOLu4+kdHDNPYjlxtOiEupq3JIJGamuzQRM6tAW0DcmPgw6wAzKG123dm+/pDTaqZIKjW22pL2rDSFWrL8jEByGLl0s4rbx2EaWEW60lmFC6QUlje16j6xz6Jhdyohjvbf1Ea+BnpAIW7WBdnLEpGz29Y0TfYTzQSX9zn/1E4OJU8Tk/LOcqpQKFCxsHu2kcmgFhHqSOGqxGGVIWFBTOgE1BBem3WPMcXI7NZT720MW0zf0ma18N8r+OwHJD52hkXr4dYKUhxFUPWJJptDq84Gs1eGVN5dYEIj/AHChJ3hRArNrg3FgnLJmB0OcpBYpKtC9CHjYVMzEpAygb3fVyPQRypmjOgkGigVdHEdLicXhwH7ZJSo3AcjkRd4QyRp2jSST7FPikh5SxQkMS1WY76GMkLLRc4li0ZezlKKkkuohwG00cmK0tIIrRg7bv0jfHdbM1GiBrah5wPIdTB1JBDtFd6nSNCx1H8aIhLszPtE0m936Xhh5e0CGQU8KTPMtQUmikkEHmDDnS0RUp4HkO64PYJGNGJRInAMJjEj+KhcHlR4biGHJSprdKBxyq/OMT9MMYpUmdKmLHZJIKAbpUb//ABI9RHXSUg9oMyVob9rOFJq4ItQtHHm/hya8fwMSg5bXffv9nM4oMAAzAAM1C33iogOgKdy5FdGOmjtGlxGSpSmSrLWqncA8ucZwlZHAKjzJ13ymlfaG4y0mhbpttSKHZE1JcVIFOjnz9IkJgSMtq+L77kMfFoLPScpJOUNdwPRmN7RWlOkO9efUEVG1POOhCViM41dhVTK/cNbp1vSCDFBQS4srMmlja72PtFXErcCjVvpq9zv9IDKVV62tTyjdNirgnvwdFhsaoFJJdTuMxqDVjSrNpZowPjjgrpGKljuqbtA3ylT15pKqPF2as5CQm2Xa2h6vRot4JaVJUgtlWgpX3mYG1Na2MEr4YrXw5LJDsebZt7RIEfaLHF+Gqw85UpVSk0O6SHSfEGKyfaAOumpK1wTbVocKYWofOIn6w6idR4GnpFhEMrwocJMNEIFUN/CFLk5hoz3asSEx71GsFJFACR09YyaNUyKpbBgfSvnAjMqGe7CLMtYCeZ1IFdolhpOa6QQKcniqJewc0mxDU19ohJrTc3MSmyWLAXqwMD0B15RKol2TSkAlw9LPrC7Hn4RMS2TvEHU7M4F2H1igh5skA7dRApchRqG+8TK3Dh4XaMGgNhqi7wD4hVhVqISFJUGWk0djQg6ER6t8NTpc/DqnyyQZhYh6jKGPIn2MeLqSGoHMd1+l2N706RmNQJiGLMUllV/8SPKEvV4k49a5N8Un9L/R0OPUlHdAFWOUeRY9NKRm48BRaX4kVy6l3saRt8TknsgFNmGZyNKuK9BeM3EAIlpZlMGKjdzd9zGOJ3VfcGaT5MSbKSmtydTqx1elYrzVCxcjYAG9aty15RcxqK8w9QxuNqN0gMtISAEpZ2D89S/tHUx8I5+TdlNOHUthlKQTs55s3KvWCrypzMxAoDzvc3ezQpqykVqAbi4N9NzSHly0pqWVRySkHK+lT/cNJ+RSVsdU5C3zEJTsC/jQekX8CvKxCVFLpdV088zV8IHKmCjuAAWBAsaGu214vS5hSAJb5KEJSKKqAzPuYPXLFJ3xRhfqJgn7LEZgoLASkpFMqRS/7vvHGJNY9Zx+HlTUJRMQFWWhIqAS4UFPrTqY87+IuBf48wZTmlqJyKZms4PMRUo91wbejzJL4UuUB4QB2j0cClYs8VLhyKg31L77xky1kFxeC9sVeGggVKh1wuXURKoUIGFFGgRSWLQpRLsNPKIO51+sWZEpJFCx3EAw0QKWBLa6Rcw2LCUsQ1XpX8MUTMdwS4G0JVBAtBphcRMJO7QII1ALvQ/hgspPO92iU4sG+sVoqqZKRLMxTVAAfmdGESKsjp3N/UgwBC8hzAudQ9DCmLKi5Dez84FhfgGAHc29omhQHMve8WsJggtJUajZ9tYrT5WRRSLH0gbvgL6eQT672i5wvEzMNMlz03SXbQixB5EEiKrUbyia8QSliHax5CBkr0aR1s9n4XxOVj5RVJZwHy0dJFSlQ+hsYycUSguQ4BL0NH060jzn4Y4qrD4lKk1Cu6oD+JLu+hF/CPY8TIlzE9qC6TcuCl+vMMY584fDnXZmko9UetHKYgBYIS6qtvls5tSkUpmHYgAasLOSA4qTSNnEyOzCkKooKuLqBFEv+XjLx1Xc97RKQ5bR7aj0hiE2LSgmZk8F7PV286cuUQMgPmN6UNRWz+kW8QFBPeyixYV9dyNIpLmvbu2H9ND8J9QlPH08BBOJDW5EAHXnQCkXsFNCiyiRQNlJqzBgxFWjJTlBSSAwoatW1f5CkGGIApdq2FHs5uB7xsvDFssepGzjVz0TFLSl5aflUmpSGBGZIqWOvKsZuLlJxKFIYuUlSFE0CwHq27G+8anB8WrPQ5U7lVMzFiWqA/1irNWmWSsjKp2W5o795hzu/SDUVF6ElKXFbVU1/n3+jzmCJZoucewIlzSUvkWSUk7PuL9Ypy5JLNdRAHjAOPS6OxCanFSQ6CTQBzyrCjp1yhJAloVlIAClCmY6l9awoKkuWZfFk9xRgrwpRVVtWuBBOwTnA05G/tBJ2LBDu0VsPKuag6MbRk9jS09hcXKAqAPDwiu+0OpZNPXeFnO35rFMJDDcaawlkmr/AJ4Rv8G4MgykzF95SnZJFAOfMwebwtKiWSkMWci/T+oCLTei8lw5OeTNfWrU5dYkE+B6Xg+K4OuWFLABRsC5A35iKhdt/wA3iUSMkyxJxikBgxBOuh8oA+puX8ISQavXaEmtxA1Qd2Mg1feGUzc4kuZD9jQk72aKCRZwGIQlac1Br946P4exi5eNkoQp5cxeVSM3cUF35f6jj7fjxPCYlUqaiai6FBQ2cF4XyYVK/wADMMtKn78nsWNNDLmM6HyEkB09SaKH0aM6ZgQJaSHcnvEvXlezM2lYv4eZLxyUzAypKklS90mro8DDYxQyZWtdv4tQMdIQi3HS/ZcoVd8nN4zD97ppc86DnQRj4kvYPV25/TlGtOJWrKLG5o5DabRn4pDBg9Hbnpbdo6uF9jmZV3AqYjMHIPPWgLjl6tEZSmL77Cr7BtNIUkHvZWZ3FH06awwGr6NT0DjwhqL7C841tGxwqaMwo9HIBsHoANPaKqsT/wAi1t8yyzA94AjXVhuIBLxDWAd3Fajl4GLUtaUuzNStgSm9NCXvG99znyhTdozePSEzJaB+8ZiaMAdtmIasc7hZuUJVXumsdzLxwbJMZV7hJo2h0tfpGTiClGZIA7NeYpGhBuD0IptEbi+5thc4JxrXuzIxmN2P5zhRufC3DUIlmapAWVKIQVDNlSLEA0cl/KHhdyG3Pp0l7/sckLl6H8rBUy1EG/P2hYaWVKygOo7wdfD1I+VT7hqQVG/VXJWCPBvrDqR/qGQq+h1EJZ5+ECEjsPh5YmYZNKo7hrQN8r66v4RayMk2SQ/Qtdn1jkuGY6ZIdaCCDQpVUHyq8FxHxJMmEdxAT+4JcOLVJMJ9Mot0tG+RRnW68mkqflSdaF259eUc3KBADa+MXcZxIzKAZUnxJGxIvFVIIcQwuDBRpj5qflYUuWdYgfaHQo0A/wBxGaIkUANvCU0M5rS14ZRMDRaEqB5bwWW2utogRXkIoNHXfplxkoxIw5fJMLjVlBJemxF+kdtjVAhUuaCFJpnyukhywpWkeTcExYk4mTMVZK0lXTX0MewrQVJKVkgIJUlTFQUg27z0Y16RzfURUcnV5GYvqgr7aOcEsMrViwegtoSBGRjS1TUnQHoR+co6WZJKgrKXINW9DzFX5xzc+SczizVOUhgSXDeEM4Jd2I5o9iiFKDnK71bMHtqGYQNU4Fiyq2DW6m1OUWsRKo7lvqDqNGgIR6c/bd9Y6Ea5E5a0wUmeXDoGxOZrdAYL/lLrYOanNm1+zlxA8SsOVA2uQRc28b+cCS713Lpav1+kGZ0XcJJQbaAsDXMXv026Q0yWMxBALIYAh6F6nnzEGwk3LQfuBDBnZtKU1HWK/FMIZXZqR3hlJAJ7xGaxI6RnKbTJCKcqZflreUgB2CQloUZGF4nNAqQpJJLNUPsbnpChdzmnocWOPkyuEYgJWcxYKDPzdwPGL2MNWF+Vt/KMnDhKnzUYRZw2Ly5swK02FajzuLQwm09FyimtgsTh2Du5dibxXIqxqIsYvGdoWApfmWFIrJuNIJuwYprkIBTaJ9od6eEDFmP+4SplAG/toA0JDwqfK3pF2fhGAL13e0UyvXRoSsQohifS8V3J2GBLbbc4SE2iUqU9jQQyUnqfwxCx1htRDD85wSWRcj0pEG0H+oEIjvzNtfOHUKUiaFBtHiDUBii0QvHb/BPxolCDhcUo9n/7cy+Q/wAVNXKY4xV6CkSwQ/5ZdcvfTX+PeFYxyRUls3g6deT1Pi/C+zAVLJ+UHMCa6+XtGOrKqWnvE90l2OV3clLioJHpHUY2UVzVJcpQDUOGmasRpa/OMTipuPlYgAAaCwrsISwycqsrLFRT8HMzgKVZNHYnqGBvXaBKmu7UAD7lzqHtFrEgkm6mpdxeoDcoqmVQEuSxp9ADHVic5/cAiWMx/dSnXziaU1dmFOTbt5Q4QXLAMA9T4W3rDolE63NiWD9No2syZcwGGzqKipQJNLAsSGLaneD8bndm6yxCUBikfvLg5h72rEcNiFS8pSGU9ApL5aVIfXV6iJ8RWESVKV8vZKFb5j3gk7qqLQpm2/ey4fV9jHky3Aa2nMiFGH//AFZhS1BRnADt+awojxzfccTSAtpDswhlGGfxhozCpUU1a8SlSiogPc15RAKBAfygmGxGRRNnDPtAsJclqbgQKhwdC8UQouXu7RdXi8zhIc06c3iktJBPrsYi2DwyQBsaRNDEh7NAiuxgsxbl2b7wIaGKbtDkN1/LwwBGx5QkEvuYhBBdOkTSecMTQ1bRoYim9Kcoqi7EpqvfSIs0MmppE5iTR28LxTLQ5FGf0iM6Q0W8UlDOmzbiKPaFgHLawC2acOj1H4W+JEYxCJZXMTiJaHVb/ky0zBW7M4guJWFqyrYc6AX1BcPTePL8DjlyZiVylZFg0I/K9I9D4V8WycYpMmbL7KcvulSSMiz0uknaE8mLodxNreRff+QWO4cU0NrhmSejXd4yZmDZvmfyqNQOrR2J4ZMAKAp0gskq7xA2c1+0UV8LWkvlUNa2HnXnR41x59UxHLicXaOflYSYpiUhTPpuHL76tBJUpwk5aKdwxJrfyuxi6t1pOVsjByHSSLfMbJq8DwuNSlF3KB3l58oPUl8x5hnaNHl7mSxt2u/4B98EgpCSlNVM7NtoL18Y5f4t4mJs0JSrMlAqQXSVH5iOWnhFnivH87ysOCc7511db6NYAbiK+H4EhKXmHMrRNQB1MHjjuwnHp5MRKTCjXxuERdCch0F7Qo3orrTMtSodKXhQosMRQxhBVWpChRTCjt0FUkoFPEe8DSqGhRCPmiaB6RIhw9veFCge5BlTGavlCBFSK/WFCiF8kiaUaHMxoUKLoglJZjTwiJnVc1b6QoUCR6JBKSIdctIEKFAhdgcxDNA1zCYUKIthM6HC/HeIQAmY04CxU4WGt3xUjrF1Px4li8pZcWVNzpfoQ48DDwoyeGD7GiyyH/8AW2HmJImy1ywPlShlJV1BIYxj8Y47/kNLlpySk1/7LbVTbOfOFCguhQVoGL+JKmifBpCUk0BLOPCp9Iv4qdev+zX3hQokXUvyTLFdBiYyZYC/57Q8KFDa2JcH/9k="/>
          <p:cNvSpPr>
            <a:spLocks noChangeAspect="1" noChangeArrowheads="1"/>
          </p:cNvSpPr>
          <p:nvPr/>
        </p:nvSpPr>
        <p:spPr bwMode="auto">
          <a:xfrm>
            <a:off x="63500" y="-1063625"/>
            <a:ext cx="1905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pbs.org/wgbh/nova/assets/img/bassler-bacteria/image-04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38125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Asexual Reproduction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2484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Binary fission is when one cell divides to make two identical cells</a:t>
            </a:r>
          </a:p>
          <a:p>
            <a:r>
              <a:rPr lang="en-US" dirty="0" smtClean="0">
                <a:latin typeface="Comic Sans MS" pitchFamily="66" charset="0"/>
              </a:rPr>
              <a:t>Asexual reproduction is a reproductive process that involves only one parent and produces offspring that are identical to the parent</a:t>
            </a:r>
          </a:p>
          <a:p>
            <a:r>
              <a:rPr lang="en-US" dirty="0" smtClean="0">
                <a:latin typeface="Comic Sans MS" pitchFamily="66" charset="0"/>
              </a:rPr>
              <a:t>During binary fission, a cell first duplicates its genetic material and then divides into two separate cells</a:t>
            </a:r>
          </a:p>
          <a:p>
            <a:r>
              <a:rPr lang="en-US" dirty="0" smtClean="0">
                <a:latin typeface="Comic Sans MS" pitchFamily="66" charset="0"/>
              </a:rPr>
              <a:t>Each new cell gets it own complete copy of the parents genetic material as well as some of the parents ribosomes and cytoplasm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9218" name="Picture 2" descr="http://t2.gstatic.com/images?q=tbn:ANd9GcRzmvXiU-e7NYi_cC8nJHgUIDnW6E2i0m4u24RXzKMWIPFvu9CA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22479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exual Reproduction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Sexual reproduction is when two parents combine their genetic material to produce a new organism, which differs from both parents</a:t>
            </a:r>
          </a:p>
          <a:p>
            <a:r>
              <a:rPr lang="en-US" dirty="0" smtClean="0">
                <a:latin typeface="Comic Sans MS" pitchFamily="66" charset="0"/>
              </a:rPr>
              <a:t>Conjugation is when one bacterium transfers some genetic material to another bacterium through a threadlike bridge</a:t>
            </a:r>
          </a:p>
          <a:p>
            <a:r>
              <a:rPr lang="en-US" dirty="0" smtClean="0">
                <a:latin typeface="Comic Sans MS" pitchFamily="66" charset="0"/>
              </a:rPr>
              <a:t>After the transfer, the cells separate</a:t>
            </a:r>
          </a:p>
          <a:p>
            <a:r>
              <a:rPr lang="en-US" dirty="0" smtClean="0">
                <a:latin typeface="Comic Sans MS" pitchFamily="66" charset="0"/>
              </a:rPr>
              <a:t>Conjugation does not increase the number of bacteria, but it does result in bacteria that are genetically different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6" name="Picture 4" descr="http://t1.gstatic.com/images?q=tbn:ANd9GcQ9jcQwvnmtKNP_G3Yq1YwubZIV20vWCubxxlmhQLTd_ngfzwbN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2886075" cy="2886076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hQQERQUDxIQFA8VEBUUEBIPFBQPFRQVFBUVFBQUFhUXGyYeFxojGhQUHy8gIycpLCwsFR4xNTAqNSYrLCkBCQoKDgwOGg8PGSkgHyUsLCksKiwpKSksLCwpKSwpKSwsKSksKSwsKSkpKSwpLCwsKSkpKSwsLCwsKSwsLCwpKf/AABEIAJoAvAMBIgACEQEDEQH/xAAbAAACAgMBAAAAAAAAAAAAAAAABAUGAQIDB//EADsQAAEDAQMIBwYHAQADAAAAAAEAAgMRBAUhEhUxQVNzstEGEzNRYZKTIjJxgaHBI0JScpGx8OEkNGL/xAAZAQEAAwEBAAAAAAAAAAAAAAAAAgMEBQH/xAAiEQADAAIDAAIDAQEAAAAAAAAAAQIDERIhMQRBEyJRcRT/2gAMAwEAAhEDEQA/APXbtu6IxRkxREmJhJLGkkloJJw0prNUOxi9NnJYursIt0zhCbQCuaodjF6bOSM1Q7GL02ck0hAK5qh2MXps5IzVDsYvTZyTSEArmqHYxemzkjNUOxi9NnJNIQCuaodjF6bOSxmuHZReRnJNpW8rSY4y8U9nE17taAxmuHYxeRnJGa4djF6bOS6WO0iRjXjQ4VC7oN7Fc1Q7GL02ckZqh2MXps5JpCAVzVDsYvTZyRmqHYxemzkmkIBXNUOxi9NnJGaodjF6bOSaQgFc1Q7GL02ckZqh2MXps5JpCAVzVDsYvTZyRmqHYxemzkmkIBXNUOxi9NnJVPpXA1kzQxjAOqBo1rQPef4K7KndMO3buhxPQFmursIt0zhCbSl1dhFumcITaAEIQgBCEIAQhCAFHX2GujDHE+24NoATXHw1J2WTJBJ0BREBEtqJ0iNlQCQaOOGjTrKlP9PK8GnWllljY00DQAHY0oNbqaTin431AI0EVHzUJbaPtTWUaXBtRlfp/NhrU40YYaNSUjxGUIQokgQuNqtAja57jRrWlzj4NBJ+gUVY+lsE2T1ZlJL42ZPVSNLetBcxzgRg0ge9oXqTfhF0l0ybQkbvvVk8TJYz+G9ge3K9k5J0Eg6E212OlNaPVSZuhCF4eghCEAKndMO3buhxPVxVO6Ydu3dDiegLNdXYRbpnCE2lLq7CLdM4Qm0AIQhACELCAysFwGnQuFrtjYmlzjgAcNZpqHeq7bL5E4GTXIr/ADqOCtx4qt9Fd5JhdkhfNsa5hEbvbGimj4FLXHaGxtJlH4pOLm1IIwoo9pW4qtTwpTxM6yunslGFstoqxwD2io8WjA071NhVSGYtcHDSNH3VjsVtEjajSNI7lmyw0aZaYyhCCVSTFL1hL4ZGtplOie1tcMXNIH1IVWsPRlsbbMyME2iOWzSWsue6QhrI3tADnHAAl1GjUThirPeNuyAGsGVM8kRMOAJ1ud3NaMSfgNJC3sFh6ptK5TiS6R5wL3mlXHu0AAagANSkra6RXWNU9sob+idqFm6gRNJmsMNnkd1jaQujke4lw/OMl9cO6inrsueWO8JpRC1sMgdlSPLHuc72Mnqy32g32cWuwB0aVaEKbytkJwTL2jCyhCqLwQhCAFTumHbt3Q4nq4qndMO3buhxPQFmursIt0zhCbSl1dhFumcITaAEIWEAJO8rzbC2pxcfdaNJ/wCLS9b1bA3vefdb9z4KmWu2OkcXPNSf9QdwV+LFy7fhny5uPS9Hp70MmVlgEnR3NGNRTuxXCAfIaglGHvXXr10ZUz4YHVP0eD1u1yRZMmI5F65TJTkaGCu9jtJY4EfP4a0s1yGlUuNrRpV6ZcAVxttqbEwufoHdiSTgGtGsk0AHisWZ34bSf0A1OGpJWX/yHiV3Yt/9dp1nEGYj4GjfCp1hcw2HW77IamWYDrn6hiI2VqIwfqTrPwCamtTWe84D6lRdvvU+7HgNbtZ+CjC4n4q6cTfpB2kTpvqP/wCv4XaC8WPNAce44FVsrXKVv/On4yt5delvqsqDuu9cQx5qDg1x1dwKmws9w4emWTapbRlCEKBMFTumHbt3Q4nq4qndMO3buhxPQFmursIt0zhCbSl1dhFumcITaAwkr0vMQtqcXH3W955LrbbYImlzvkO89wVNt9qMji52nUO4dyvw4ufb8M+bLwWl6L2u0l7i5xq46/8AaAl/E/wuhZrPyS8z1ufXhz9t9sHzLUTJSWVaxyVVXMEpHIm4nKNhKeY+ivhng7l0C6wRlzg0aScEix9VZ7ku/JGW73joHcOZXmW1E7LcSdVoRfcloezJe9paK1adD2jEMqNAJoD3gld5rXM1tJGhuUDiKOxP5fCg/pT1FE9IPdb+4/0udD5V2joV+q3siGvx0V8CubIQ0kitTpqa/RbMeKHSXYUxoAPzHx1LRz10OHejJ+Ra2bl61LlxdKteuVihIqeRs36xWi6bZ1kYr7zcD9voqhK9O3Nb8h4BNGucMo/zQHwxVPyI5z16Sw3xrsuKFiqyuYdIFTumHbt3Q4nq4qndMO3buhxPQFmursIt0zhCZe6gqdA0pa6uwi3TOELlfctIqfqIH3+ylK29HjekQV520yur+Ue6O4d/zSPVaymMmqw8LrzpJSjl0m+2ITJCYKSlYlJI1G0VkZJHVbxRJrqF1dZw1oNQST7o0j4qjj2enNmC7MK5MbVT9wXJ1hy3j8MHAfqp9lJ0pW2SiXT0jlc+T1rcqhOkNNQPiTSnyVuhma4AtIxx7ifktJLBG6tWNqRSoABp8VHi4+rcHxucQ0Oox1TiRhTksmS1ke/Dfjj8a0TKj78irETraQfsfolLvvl3tdeC0B1GkggnAknRRSXWslaWgg5TdGujhgVWtxSZY9VLRUDJQrEr1ztLckkHSCQfktZhRrTUVIrQGpA0CvcuvyRydM5vlXLrlxmkS5lVNWCQ6yoWGSJWKVdK4r3lsF+uW29bE0n3h7LviP8ABSCqHRW25MmQdDxh+4f8/sK3rnZZ40dTDfKQVO6Ydu3dDieriqd0w7du6HE9VlpZrq7CLdM4Ql79ZVjfB/8AYKYursIt0zhC62uDLYWnX/epSh6aZ41taKu99SNAAAAFKfXWtHhdZoi0kHSCtF0Zf2jI5+mLPjXB8Kec1cXmivTVGWo4ig9ggilRoS7mVNcMTXDD5ppzFM3RcGVR8oo3SG9/x8FVdKFtiJdvSFbkuEykOeCI/wCC7/nirdGwNAAAAAoAFlraaNC2XNu3bOljxqEYQsoUCw0eyooRUHSCoyW58l3WQ0a4RlrW/l+PgdSlkL1No8aTKXftmcyQlwAy/aFMfAj4qJDtSuXSayZcWUNLDX5aD/vBU9jw1wJaHAH3TiDpW/HfKDnZp43/AKKTpGR2Kkpm1x/rBJviS0ykIXJvUl4o09ZhiKio1jv8F7AN7JKWODhpBBHyXoVnmD2hw0OAI+ao00OTLR7Q1uVi1lKBtcQKE0NKqyXJaHPc8DJ6ltAwN8anDuCpzraTNnx/1bRMhU/ph27d0OJ6uAVP6Ydu3dDieshsLNdXYRbpnCE2lLq7CLdM4Qm0Anb7AJB3O1H7FQUlnyHUkBpjo14YYq0LDmA4EA/HFWRkckalMp5b8vr8qojgLzRoJPhirUbvj/Qz+AurIgNAA+AotC+VrxGd/H2Rd3XGG+1Ji7UNIHNSwCAFlZrt29s0TClaQIQhQJAhCEAIQhAaSxhwIOgih+aoNvshje5p1H+RqK9AUB0nsFaSD9rvhpB+3zWjBWq0/szfIjc7/hVmtqFzdCmmsoV0dCt/HZzxFsKZijXQQrsyJeqNAxaIMl2kEg0JHePHWpXo5LkyFupzfq3EfdR5ZgmbsFJWfuUckp42i2Nq0y2BU/ph27d0OJ6uAVP6Ydu3dDieuSdQs11dhFumcITaUursIt0zhCbQAhCEAIQhACEIQAhCEAIQhACEIQGFzngD2lp0EUK6oQ81spFpspY4tOkH/FZYKhWK97uyxlNHtAYjvCgMmi6uPIrnf2c68XGjAYtgxZBWa/4L10z1SjDhqT1zWesgOptT9h/aVigLjRoqVY7vsXVNprOJP2VGbLqdIux4+9jIVP6Ydu3dDieriqd0w7du6HE9YDWWa6j+BFumcITdV5yy8pQABLKAAAAHuAAAwAFVnOk22l87uaA9Fqiq86zpNtpfO7mjOk22l87uaA9Fqiq86zpNtpfO7mjOk22l87uaA9Fqiq86zpNtpfO7mjOk22l87uaA9Fqiq86zpNtpfO7mjOk22l87uaA9Fqiq86zpNtpfO7mjOk22l87uaA9Fqiq86zpNtpfO7mjOk22l87uaA9Fqiq86zpNtpfO7mjOk22l87uaA9ESlqu1kmJwd3j7qjZ0m20vndzRnSbbS+d3NepteHjSZajcJ1PFPELrDcYHvur4DAKoZ0m20vndzRnSbbS+d3NT/AC0+tnnBI9AhgazBoA+C6LzvOk22l87uaM6TbaXzu5qskeiVVP6Ydu3dDieovOk22l87uaUtlqe91Xve40pVzi40qcMUB//Z"/>
          <p:cNvSpPr>
            <a:spLocks noChangeAspect="1" noChangeArrowheads="1"/>
          </p:cNvSpPr>
          <p:nvPr/>
        </p:nvSpPr>
        <p:spPr bwMode="auto">
          <a:xfrm>
            <a:off x="63500" y="-712788"/>
            <a:ext cx="1790700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images.tutorvista.com/content/reproduction/sexual-reproduction-in-bacter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19200"/>
            <a:ext cx="223837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Endospore Formation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7239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Some bacteria can survive harsh conditions by forming endospores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An endospore is a small, rounded, thick walled, resting cell that forms inside a bacterial cell</a:t>
            </a:r>
          </a:p>
          <a:p>
            <a:r>
              <a:rPr lang="en-US" dirty="0" smtClean="0">
                <a:latin typeface="Comic Sans MS" pitchFamily="66" charset="0"/>
              </a:rPr>
              <a:t>Because endospores can resist freezing, heating, and drying, they can survive for many years</a:t>
            </a:r>
          </a:p>
          <a:p>
            <a:r>
              <a:rPr lang="en-US" dirty="0" smtClean="0">
                <a:latin typeface="Comic Sans MS" pitchFamily="66" charset="0"/>
              </a:rPr>
              <a:t>Endospores are also light and a breeze can lift and carry them to new places</a:t>
            </a:r>
          </a:p>
          <a:p>
            <a:r>
              <a:rPr lang="en-US" dirty="0" smtClean="0">
                <a:latin typeface="Comic Sans MS" pitchFamily="66" charset="0"/>
              </a:rPr>
              <a:t>If an endospore lands in a place where conditions are suitable, it opens up and begins to grow and multiply</a:t>
            </a:r>
          </a:p>
        </p:txBody>
      </p:sp>
      <p:pic>
        <p:nvPicPr>
          <p:cNvPr id="7170" name="Picture 2" descr="http://t3.gstatic.com/images?q=tbn:ANd9GcS2kn-iGnq56dJ9t9TmQXjZFd7R-zhABWzlnzC0Xt0yx8W2ce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133600"/>
            <a:ext cx="15240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Characteristics of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No organisms are safe from viruses</a:t>
            </a:r>
          </a:p>
          <a:p>
            <a:r>
              <a:rPr lang="en-US" dirty="0" smtClean="0">
                <a:latin typeface="Comic Sans MS" pitchFamily="66" charset="0"/>
              </a:rPr>
              <a:t>A host is a living thing that provides a source of energy for a virus or an organism</a:t>
            </a:r>
          </a:p>
          <a:p>
            <a:r>
              <a:rPr lang="en-US" dirty="0" smtClean="0">
                <a:latin typeface="Comic Sans MS" pitchFamily="66" charset="0"/>
              </a:rPr>
              <a:t>Viruses act like parasites</a:t>
            </a:r>
          </a:p>
          <a:p>
            <a:r>
              <a:rPr lang="en-US" dirty="0" smtClean="0">
                <a:latin typeface="Comic Sans MS" pitchFamily="66" charset="0"/>
              </a:rPr>
              <a:t>Parasites are organisms that live on or in a host and cause it harm</a:t>
            </a:r>
          </a:p>
          <a:p>
            <a:r>
              <a:rPr lang="en-US" dirty="0" smtClean="0">
                <a:latin typeface="Comic Sans MS" pitchFamily="66" charset="0"/>
              </a:rPr>
              <a:t>Almost all viruses destroy their host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652" name="AutoShape 4" descr="http://www.infobarrel.com/media/image/74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572000"/>
            <a:ext cx="43910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Role of Bacteria in Nature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Strep throat, ear infections, and other diseases are caused by bacteria</a:t>
            </a:r>
          </a:p>
          <a:p>
            <a:r>
              <a:rPr lang="en-US" dirty="0" smtClean="0">
                <a:latin typeface="Comic Sans MS" pitchFamily="66" charset="0"/>
              </a:rPr>
              <a:t>Most bacteria are either harmless or helpful to people</a:t>
            </a:r>
          </a:p>
          <a:p>
            <a:r>
              <a:rPr lang="en-US" dirty="0" smtClean="0">
                <a:latin typeface="Comic Sans MS" pitchFamily="66" charset="0"/>
              </a:rPr>
              <a:t>Bacteria are involved in </a:t>
            </a:r>
            <a:r>
              <a:rPr lang="en-US" dirty="0">
                <a:latin typeface="Comic Sans MS" pitchFamily="66" charset="0"/>
              </a:rPr>
              <a:t>o</a:t>
            </a:r>
            <a:r>
              <a:rPr lang="en-US" dirty="0" smtClean="0">
                <a:latin typeface="Comic Sans MS" pitchFamily="66" charset="0"/>
              </a:rPr>
              <a:t>xygen and food production, environmental recycling and cleanup, and in health maintenance and medicine production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146" name="Picture 2" descr="http://t3.gstatic.com/images?q=tbn:ANd9GcREkzJPFMwChmAHQXH79-RKnSY8rQvFmZhoLHJT5KGYZ8StGWT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724400"/>
            <a:ext cx="34290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Oxygen 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943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</a:rPr>
              <a:t>The air you breathe depends in part on bacteria</a:t>
            </a:r>
          </a:p>
          <a:p>
            <a:r>
              <a:rPr lang="en-US" dirty="0" smtClean="0">
                <a:latin typeface="Comic Sans MS" pitchFamily="66" charset="0"/>
              </a:rPr>
              <a:t>Bacteria releases oxygen into the air</a:t>
            </a:r>
          </a:p>
          <a:p>
            <a:r>
              <a:rPr lang="en-US" dirty="0" smtClean="0">
                <a:latin typeface="Comic Sans MS" pitchFamily="66" charset="0"/>
              </a:rPr>
              <a:t>Scientists believe autotrophic bacteria were responsible for first adding oxygen to the Earths atmosphere</a:t>
            </a:r>
          </a:p>
          <a:p>
            <a:r>
              <a:rPr lang="en-US" dirty="0" smtClean="0">
                <a:latin typeface="Comic Sans MS" pitchFamily="66" charset="0"/>
              </a:rPr>
              <a:t>Today, the distant offspring of those bacteria help keep oxygen levels in the air stable</a:t>
            </a:r>
          </a:p>
        </p:txBody>
      </p:sp>
      <p:sp>
        <p:nvSpPr>
          <p:cNvPr id="5122" name="AutoShape 2" descr="data:image/jpeg;base64,/9j/4AAQSkZJRgABAQAAAQABAAD/2wCEAAkGBhQSERUUExQVFRQWFhgYGBgYFxgaFhgdGBcYFxwYHRgaHCYeHRwjGRcXHy8gIycpLCwsFx4xNTAqNScrLCkBCQoKDgwOGg8PGiokHyQvLCwsLyksLCwsKSwpNCwsLCwsKSwpLCwpLCwsLCwsKSwsLCwsLCwsLCwsLCwsLCksLP/AABEIAMsA+QMBIgACEQEDEQH/xAAbAAABBQEBAAAAAAAAAAAAAAAFAQIDBAYAB//EAEQQAAECAwUGAggDBgYABwAAAAECEQADIQQFEjFBIlFhcYGRBhMyQlKhscHR8BQVI3KCkqLh8RYzU2Ky0gckY5OjwuL/xAAZAQACAwEAAAAAAAAAAAAAAAACAwEEBQD/xAAvEQACAgEEAgEBCAAHAAAAAAABAgARAwQSITFBURMiBRQyYXGBobEjM0JDkdHw/9oADAMBAAIRAxEAPwDKz7YqYqmUWUS95+JhJEkJHGJOcW8WJca0JlE3EEIVGFJBy/tCYqf1A90NgwjcN3easqUHloBKtyi1EPxOg0BiK+5qdlkpCiogMAkMBuHFoJXTPSiylwFFS1Ef7WCQepp2ED7SiWVhayFMlkoDgZkkqNOGyN2ekZD5z94sngeo3b9NSKwXeqYMVEoGajlyA9Y8O5EPtsiWxwFRIGRw135Cm/WK9vvsmg5ACgA3ADIRSkWUqOJUPxvmytu6WCQAJYAMOEK0IY0IupzQoMI4hY6dFwwkK8I8SJE6HYobHAvEzpzGFaOeOxR06T2OeZeKgIUnCfaGtDpXOBNp8wnKnOCJXHYoQ+nR23Ecw95gcyF+ye/9IfLlLqGZ6O/9N0FY4iOGnxg3UjeZSRIaHK4P8PnFhZiIw+DGPHPEqEPkIaaR06Mc6QxQOsSkQ0iOnSFSYVoJ3fY0qSSoOXYcKZ/e6LUm5EuM1ucsgP2v6RTfV41JU+I0KYFlS1KLJSVK0ADnsItfls7/AE5v8B+kb7wbYAkzCEpw4Qyglqvk5qf6RpW+6RnZPtFr+kcSymCxc8dMIawjQhVG3KscqlM4YrKsOEIkx0GOstoUhQcny32h0ZxxygdMWtai2TwSUkihI9xhQW3PCWwIzbiJINSCRYgkOSH4/dYljlEn+0dDarqRJrLZFTHwsAMySwG7+2cWU3fLHpLKuCQw/iLn3RR/GTAgpSHxEEk50BHziKxoWZqDNbBiGIVy7xSzfOSdnAhgL5huVOSKS0JG8s56qV/SBt5UmZAAgGmROrN9vFO33qpSikZJJGFIDcWApDZeNQAUGDvU1GkV9KuQNvPUJupYAjiltYO2q65bFCEgKZ0KBJJcOly/rD46RnpZeL+HOuW68RZUrHphSYaTHNFgQImCHAQRlIlIlpKkhSlB6ksKkAAAjdV98L+Lk/6aP5vrFJtaikijGbIOCocDDrXhBBTQKBo+Tc+hhoi3jcOoYQCKM6sNWuFWY5CCSwSSTkBU9hBdSIwiHybKpfogq3tkOuQ6wQRdwl1nZ/6eR/eOnIV4iK1uvqmYCRQDIcgB8opZNYAdqCz/ABGhPcrT5BTRQb74UMRtDVW1S2YMBqRUv8BDgYtY2ZlBYUYBnEQkLCNDJFSWz2goU4biN8HLHbQoug11TqPqIzi4YCxdq84p6jSrl56MYrVPTLFe6Q5JZJDMxprpFn87l+2f4THn9j8QlLBacadTkrocj1i7+cWf/wBTsPrGS2hyA8C5YXLxBDRzQsIY37laNJEcMokSptHPP5NFxFimzEBSUJCQ4DFlKbPNTnpEFgvJnVcoIltCtD0SySzF9zF+0aexTUKsqMX+W3lqB1XUnr6z8RCM+f4gDUlVuZqXYpik4koUU1DjKmfPpEbiL8y9fKIkqUxl0ByCgSVAvvIVlE6rSiZ/mAP7Qorvr1eK/wB8Kn6149ySsFpVDhFm02EpGJLrl6KCT2Og7kRA+peLyOri1MGqjZaEjIAQi1vlDiH5Q9CG1I0gp0s2G3YZJT6yFAppXCf+qv8AlA20LCpqyBQl+RIBI6KJidchKs4ciSEijDs3bKK6YQmQuPM4mxUrYYcEcIsrlJAG2kk6B3HOjQ1CXIA1LDrSLFyKldVjcekoDnSIfys+2eyfpGin3MkUSt1ihcMkngfrnwimuSUFlODuiuj4svVGFREoSrA29XNm7CFUInmTNBE8m6Jqi2AjJyrZAfeS3bOHFlQc8QdtynZ7MpaglIcn3cTuA3wVs6kyKIqojaVk/Abk/HXcHTkqQryJUtTkOSWBUB6xUaBPDIc4jm+HFLpMnBKdUoGIq4Yiwbk7xk59V8p2g0scEKwLel8GcpkOrCGxEMDV34ge/lEEmwscR2lcflugzablRKAKCSHarP7qQyRYVLJAalSTQDmfsxe04xIm9evcWbJlJo7yyzsW3tT6QXk2ZCDsjzF7yNkcQj5q7CJFWk4tpYIGYdxy9kwp9eoNKLkjH7g78mmYAsgBw4STtEb20BFatFIDg8FrffLOs1JNBqo7ulC+nYQHlgmqs4bpsz5QSw/SQ6gdTinhEahFjDDSmLcESvghfLMTFEO8vjESZesVkQUFa1FsWEAM5o7kl2EPM6QPVfmtXyIiiZZIKcRAOYGXaIhdw1UoxTyYsrMSGoQwRCK7xk/6aO6vjiixdd4JX+mDRJKkOXcGpTxILni5gQm70DR+ZiUSgMqEZEUYjWA+6FlKs1zt0v3tLlzHmINaCYlmB0xBqbnHXfD7nu8qDukSsQcF9opHq4ajNidx10HqVMKSlwxzNcirFk7ZvXjBu5FfoqSPVmf8kj/qYDIMmPTkN/4SRRaOVLQskTLPLURQsljQe0muQfPKB06wSkt5QSCQ4TMmkJGYoGAI44oMzrtSla5wURMMlTABnOAoBxYtGfLSMumU1SoqPEk+8wnTYjlHDcRhbbzD0q9lSpUtLy8SEssJKVPUsTm4Ib374qTZCJoxIZC88HqHl7J4ZcoFLsiVVL94cqQsBkqfcTn31hw0r4juxmLL7pJiakWfy6awOBRBD5OW3sKjqIqEKLk5mpixa7+dThKgTU0JHQjSLOZ8igFRfuAKkakNQhjuLj4xxREifE+SSXG5VR2VlHT7chfohKVPpQEHhlThAY9SSwVlIuSQJGlLaCurV76Q0gw9JiQJ4NFyBJjfWL0wUq9pnSeJaoPccoIXX/5hXllihionMJAzIbI5DMQL8vEoJGZIAqNS0HbHaZVmTglgKWaqW1FGum4Cgd99HjI1eJMXKcGOQ33Ct3XDJlupKVqOi1KCQOCae8OYnkWdBJQEAVckqUWbWiq6ZQNl3ugp82avEl2SAfTIzAVkEjVVWyivbfF0mU6kiS2TJJWuuj1aM4l8rc2TLIoQ8LOE+jNauRBbu5ipabQkkhSUFtQG94aAk/xVKMsqAUrKiTUftOKfOA1r8XjCRLRMCjTEWDDgxrBrp8jdAwHauIVvKygK25mzmlIG0x4UAPGuUVJt5y0owBIAJcl9pzR3y5UaAC7TOml1Fn1JcwqrCCNolXPIchGkNNmdQHNCIJAhO12xWBkoUhDgZGpIcPR1Fqgdopi7rQtiB5QBd5hAUrhhLlukX7Xf/ljAhRCAlKQBTZHognM9d8DFXutR2QT97zSKuNWB4W/1hEiSKu9YV+oXU1Mmbg1GiQyiN3cH4QuNamK2oGApTqzmJZUgqICQ5NPsxsp9KjdxFH8pX8uEwQVRdgHprHJNT3NPjGksd4pKQJbMkDYLFmG5mPMRWy61U4XmGuO+5kE3ZNKcQlqKa1bdnCdPfHo0taFJBLoKWYpPYMYd+Hle0n/2kxUH2kfKxvwD3PMAYXFEYEOjXlaPxQmOEAhBEzo4rgn4fnbM79w8M1D5wJVLeN/4WuSV5SFJBKpiQStySDwD4dk05iKWucLiIPmNxIWbiC12l1JG9JSepP1jJ2aZSPQL0ufAoLmlTpoCCwWHcHFXLLrGe/w1LSCrGtSX0CXTxO8cm6RR0edMV7oWRDdQMCYllJf1kp4qUEjuYsWq7CgYknEj2hpzGnw4xUlpBUAcqv0BPyjXGRWXcDxE1J8CQnEqr5Vow16nLlEBIdhw3ah4NyLhTMAXOXhSoAplozbR1GiQzUYnlBIJlpGFKEhI0KUq6kkVJ3mMpdcQ5J5HqM+OZNSAc684JXJcCFnGoYZYLEgAKWR6qd3E6c6QVFjRaJiUEBJcF0gBwMwWbTI6Rohci3Sf0ygUCQcITuDEZA6D6wWb7QBT6e/6hphN3AF6WaWmUo4EoSBRktXJO1mSTTM6xlVTwzCN74kuKZPkqlomhS8QO24GycgXLRgkXPNTM8taCFjQ/F8m45QzQZAUNnmDlQgxJaSogJfFmGd6coWZcigMc8zBLJpLqkzDnhJYEJ1J7Vy2PhS6whMxTuqiSoZB6lIOuQc8of4hs4VTEA7KOZZnDsN/EjIwGXVo2Tb49/8AUJUKjdPP6lapsz1UYZaRRCBkEpTkAEkt3zigmzKmK2BQVOgfmdA7RrbZY5eEkKJYVcCrkDTLlWKkiwCY5cJSGqa13AanWLCjEbyqeP6i+b5giXMEs7KcZYgkvhL5gAM44l99IvXcrE/ly1YnqCymH7Roz76wW/DSEgEqSVZB0kJ5kB3PHlSI5xBDCejgGWE/8flFXNnQilu/cLmPFhQRtiU+5KiD3SMMRKu6WfQUQdymPRw3vEDraJstsLKJyWC6Ac6+s/AgQ2ySFiXWbtPnhDkNWoNH3tp1icIzgBgeJHB4j5NlklTrTTVgCrkNHOTnKHkJGVBpllDUS2h6AAQSHAIcbxujX6FxQluzWIYccyiNN6+W5PHtwhtniFmSgMBklOTcvmffEF42qZNUQATxIYNy+WXwi7c10pQkzZgxCoTi9ZWp5Ds/Ixl5Azj5M3A8CNHoQPNvCcr0UhI3mp7ZfGB1pkTCQVLJIyY5dqAxpb1moKwAAFFLqYcadW+UU1SHi1gx49oZVgkkGpbuG/LUhB8xlSm2VTAcVPZYgkUNT30gj/i5XsI/m/7QHvC1KU2FJyAYMwYNQ7oofg5nsD+L/wDMZ76Z8jFttRm+pMmFggbNKX6JwHcap+o98RTrvUkPskVyUDQaxqY86ZOjzFEESpCkNVVPjCKWBzhgENgxq5z74N+GPGH4RWFYxSVFy3pJdgVJqxyDp+cCbPZVLUEoSVKJoBnGhst2izBgxmnNQrh/2pPxIz5Z09XkxhKfmMx2DYmiva2+ZJUVOoKIwkAugkBWKo2QAQ4LZtyzdlFpYKEmaeIlrY8qZQUlW7ZxE4jiIVV6jMHpFybeJmJoQyWBcgNrVzShBrGB14lkkNyZi5niASZ6knEksGQE0BPpJLmjHRjQtFmdMlTgGGBZyKaJJ4pyHMN1gdf+CdPURhUGAKhqRmX7B9WiimxKSdlfcAkcjGxj0zgBkNSuWE1NnvhDJSQcYSE4Tsh0gCqmo7btdIlu+8jOUtJSEYWJLGjFiCommnaM/LtJACZjTE0G0+IDgoV6FxG9sM+XmiWlWuLMnLbVVidlJcjOK+oxrhH4eTDWm6MabehLFIlY3AxDC+TVw5xPPv0KThqMOo16E0h1svGgEtAJZ3Ql1O1Ts7jSBy1rmywtaihycJNFhqOlwQQQSASwcRm1fcdZHRhWyW9M1BSkKCtA+LG2bbjq0S2ywEAf5alAVBzahwhwxqMuEVrlsSZKcaSsrWHGMglAPIAORnuEdbrf5Zc1XoN3E/SO6PELxzKv5/LSnCgJAzIAYO/xgDfHifBNG3hGFJZ6V4DOKviS3gGUSAFHE5FKUDEChL8KMYz16WseYleEF0CrAmhI1i1ixAnmIZyYRnW5U1aiPQdwAGHNvrEq7GsporAM9r6ZwMk3tMbZSr3/ACieXeEx6yz8PjGmWfZsVOInj3J5d0j15il8EjCO5c/CG226iMJlODqCSab98J+PnPQJRyYnuYei0zTmoxGLRtd5P+Jxf1HWeTMZlsA4OZJp23xMUdYaFnWsLjeNBEVBSwCYiokTZV4cYQrB7QBw04xLd1k8xdXCEjEo8Nw4ksBz4QTmWrzCWIRLTsk6AEMEpGpbTqeNXUaoYiFH7w1WxB1hsJXUnCgZqb3Aan7MW75WpIdKSZaUgJYHCNAknTee+sd+KSpSZacQHooSkOfeRzKjuJi1aLaAlQFUoSQke09BTUqJ98ZuXUHK4scRoWhMxKl5lVVEuTvMWERBiOtOBhwVG6KriIk7xM0VQoxLWOnQWJC3op+eff6w0eYAylPn79++J1TdB/eHWZaAtPmeg4xZ5dK9oV8SKd4HMKzH2a55qxiShRT7RonoVEDtFn8hmNVUtPNb/wDEGD153rLCsKpgBdsiyeGTADKmXwATbyS5GIhiRk5fk/zjMOuyHoVGbAIdk4bJKZJBUoDaBLneouAc6JGgD5l4DWu9cAxesXw/WBd4XuAraU7AMkZqppuFMzAxUibNViUpn0bIbhwhePTPmO5pxYdSyb/XKfyztHShHAl/usDZBWVlSi6lEkk1JeCkq7wBDxZBGommRR1FbjI5T736ROkGFCQIfgixBkakxrLXaEyJSZaBoHOpGYrxfEeKhuEZSYId+YNKIWxwthJd2q44tpFHW4mdQR4hoamh8P25QTOL5rRR+CuP20WL7vRgVFyo6fU7oznha1rnKmS0ipCCKNkSKnkp34QSv65bSUqUEy5gcDYWQsUzZQY10FYyPjp6McLqG/DXiBcyQJik1SoygQQy8AAKgOAIoaE9Ymve5ZxCZqFJVLIJWpz5pFTiCeTPqK84H2OVaPwsv9FQUmVhZQCBiSGqWyJq+r73iS67basCBOSgYNlK/MG0H9kA5VD5FoWwAJIjLvgwN4ns6TZk4CMWMFPIbJ74h2gNY5RwjEA4cD4xfvi6LSFZCZLFMaQ6W0ISKoz1GZOerbPds4ikpZ/cV9I2dGqqgYkXKz3dSSy2RUw4Uh9cwAOppBJXhq0APgFQ4AUkkjgAXMELpu1UpIC0KSGxzCQQS2SH6gNvJOkTqt0xSivCpQTnhBo2QpluhOXXsHpKqEMYrmZhaCCygx3HP3wyLE6+cK/LmMqmJiHDHdqNcons93pnl5RwpB2sRcJfUanLL3xax6xT+MV/UAp6g+JpFnUtyGAGalUSOZ+WcEpt3SshjoHcqSMTftBh37x1hu9U5YCsKZKC+EKBHUgmpZyrNugiTq1K2v8AMJcfuE7FciEyWMyswBSlYVskVwsaaF6gu+UQWm0yEIwJQFBOqjXPNgczqc+QYCW/beVoOBSiXAw0q9AwGVdIoS8VnlhJLTVF1kabpYO4DPiTpGG7F23GPNeJauSwy1Km+UouEjGVeiAsFkAg4mG0W1IcmggF4ilKRO8imHCFKq4UVAsx3DMc4IeDLQVi1KwlKTMQUuGBG2KcPrE/iGzS1TZSlYipcvCAlq4VHm5Y5RYxFUy/4nUEj6eJnkS2h607iD3p3EOmy2NKjQ6HtDQkmN9WBFjqVqI7iJ45cIsYkbl90xBgG/77Q/APv+0TOlKLNil1Mwh8DEBqFRLIDDjtckmIJKkhQxejiGLk9fdF61X7gok4U6BNE9GipqcpQbQLuGndwQu5lqJIExzUsFa6mIE3Sp/T7j6NBBXiUnUnqTFhPmTiVplqbJywcjMsTnC8eQOfrUATjY6lFF3gHEraUdeVImwxcTd032D3T9YjnWVaPSS3GjdwWi2uROgRAoyFREIk/f8AeHMNYks8sKWEuA715B8t9GHEwRNCzIkQQ+Qcxcl3XNPqEc2T12iO8ST74RJdMsYR/MeavlkIHyvE36gLFQrVnALUUdCxigdXkb/LWHtHmEU3UgenMHJAf+YsPcY5KLMCykkjiuvKgAHbWKM2/io7YQsbyAfeGMQC02Zwoy0uCCNqYzguC2Jj1iq2XM34if2hgLDVnvlMiaAEolk7LMxJB9Ek1NQ3WChvJJAWmqFafEHiDGH/AAUrFiQHq4JZXGr59YM3GraMoqJxqxAnRTV6HLmkROXRnZ8l3xOD+IYTf/kqKCpQHqkgsQcqgNw6GLyL5Sph+msls8JL68YF3gj9MKBOwa6UP9YrWWyomDHMYoSWZgSos7PoK1PGnClSEXCsiaZE6W/rSyNU19xr74szLywqYDMOV+sRk6jRsow9436ZIBCm9lA3ci4A4/GAczxhPU7kHcGASN2y2kMTSvkFiT8lTbXz4sQFmWxWyNpqYgSGDiutKQv5lgKUIdLM4KnOI5uQAC2XSMN4etRNoMyaXYAueC0t0Bgned5BDgqaYrLMsKuSwNTkOb6QWTTbXCL6kbyZN4gQiZOCmoQoDQUUfrBK7bMLNKauKYQtT5gAMkdi/UboFXAvzCVrrLligqEqWouKagAHs2sSXneTVUfSUw5k59Mzyh2QnYuEDnzBHdyS+ryZIA1LK+IHzgjdc8pswBASqYSd2zRn5kdgIoptUqZNTKCSn9QAF3IACqtlipnXlFm3W0PiolikJHLJI5Ae6Fs5+IY68wgK5mllzxJAQlQdPpEesrMneWyHIQHnXQiaFfqqTiJIGAFgXp6W4isCVzVqCiSQzZHaLsroMNXjkeIyhyqWDxxYfiD7orqh8SS3uHrpuhMnzP11K8wJFZYAGElvXO+KXiW0JCBKUagFmzxEgpIOYoCeXOBf+MMR2ZPUzKf8XMULRMVNmKmrIKlHTSjADoBF7Bo3Z9z8CC2QAcSz+IJDODV6pS/dnhAX4xEkRII11VV6ESST3HBMTRHDngp0osI7yEeykniI4CJpMhRBKUkgZkAkRBIHc6RhhkG5RZVewEtKcKnS4oHBDlXTNorwiT9u0Ly4lyCmnA1GG85pyQew+Zh0u0TlAhQASc+hB05Q/HCYoUulxqbAk7jGkQ5EsqozvoHeGxJZ7UpBJSHdJTnXMGnUQ9yQpIFmDON1YamUp96go/GF8vh0aGC+pyfVWOX9DEqPFM3XzO6op/PlH+3DoSJclGqR1iM2FD+iIv8A+IPMQvEVKAHo7T1LAhwwYkV4xA49UkjiGI4f1EPw5fk/EtQStSISwAwi3ZilKSrNaFJWGpQEAh8y1DQb6xGUDf7oZLBCgRVtDkdCDwIcdYZlQstAyUIU8w/+JS+ewsZ6EGjxn7OpUklAICFrIDiiV5EdWpy4RLaF4JRZylyUakOdpB4gkHi5MQWVVpnKCHdBoEqOzhDEqUlsLMC5NYxhgNn1G34Mhn3CJhMzGoYi2T1GdScqinFtIHCwVIzYsef2DG5mXeAEB8MtApQ4ll3UoBRJAJOajkzO0RypKEghKAEkuokYlKZ6ktU1NA2eUMw6spwefUFkmYsdhAUkuQAXLbhUjrl1jkXU5xKqTBOj0oITFGwF53RZ6qMtNrEuShCWDuTzdq/ugRXl2PzDjUKAMkHNtVHnx4Rawh3YPDneEppwrl/JnE3HLsQSmWoUO0QdXxN7gE94r2qQZhGIu2TAAc6axaMw4R7IJA5mp+UNBhi4wOxzz/MljZkFqswUmWK4kBQxPUAqcJBzYVP7x3RT/Kku5dR4l4JPCpQ5AAqSAOZpHBFUSCdxg/8ADUhRJYxrrHKQibgQEhQChjLuGSSpTvwPeKF/yk7ExJSXJSojUioLVqz9hFXHrVyPsAhnGQLgUCHiHYYUCLtxcQxI8G7jswXLOyFHGy6OWIox0GeUWv8ADo9kf/J/2ii2tRGKkdRoxEi5jRGow+WEIFAlIy1JDk93jN2YYlJS2ZA7lo1FpVimczCftBuFE5Jnrehpi/2jFWLNtW8xZBzUfiYrRoJ+ERZ7iPCvCNCCDkRXhwMMhXgp0uSrHMUMQQsp3gFvh9tERBBYhjuhJ18zBh2TRIDjcmgppSJZHil6TGPBYBH8wig2oyIfqTiHQ9yNKmhHi3bJqVpKkpSkgh8IAdJeuEaZVA1ikFxYxZBkG4CoJFR0X7tuZc4KUMkimW0qmwHObEnpxitYZIXNQk5KUAW3PWNbYbUgJ8vZQSrZADOSMs+D5vTWEavUnF9K9wsag8mALBYStSpOSs9oEMUZkjTZxe6ConyrOPLlDHMUwKtVHQJA0f4DNnia+lnyzMlh5gYLwglak5DJzQs7Z03QIsFkmBRUpH6pFEaykkVUs0CVF2r6I4mmbl1By9cD+zH7ai2xEwHFMoCc3Bc8wTCtMAxBBy2QdnEdAMTP0iC2XkuUrDrmnI/vDMas44wK/Nj5mq1PUBQpzVWFY8bMRQgkxEzSa5w+J5dhLOAyfaWyR3JY13RaTKkoRjUvFUjZJSkN/uIc9h1jdbOiLZithlA0ixJu+YoOEKI3sw7mLN1WxE6aJclKUliSpioJA1UouQHYONSA0Fb9wIlEpK1FKCXJqpQ6sHyA4iKb643SLz+cIYuLMzyipJIIY5F0jtUU6Qi1uXYB9wYdojE1SwFqcUADhsupjiqNFCWUExRjniWyz8C0r9kv2yPdjEBmQoVBMLFTpB+ZTFLCgCWKgrMOlSSlq61fpE61LKQkZYgpzR3BZhqzl4cFPHYorLpUQgjxD3X3GQ9xxhpMSSiBmkK4EkD3V98WDxBEJWG8DZpaySqX5mFtkuQly7Z4as+sSf4yT9yj/wBoFz0lZxLL/AAZCG/hxx7RSbRrkO9+zGl64E64pbz5b5AlX8IKvlGhs0lziVQBz2rD7B4cSNqXof8AMmHI8Ep17wZkXWhIxFSiUipoMVcmHo56VYRmavOuRrWMXGZiLTccxyUImLSzvgNK5Fg2fxh92eH1FWKahSZadCCkqOiQ9eJ4c42a5yiBUbeygFQDk0AAd9RDbXJORJISGffx6n5QR177Nv8AM74h3MreN0ggGWAg1cOEg7mfWAc1KkkhWY0g74inmUoHPGNmrANQjfRx3ipYPD1otQ8wBISfWUWFKUoaUbpFvTZmVLyEV7MWyWeJXs91rWnEMORLVdgWckBhXeYhmWVYDqQsAUdjh75RrbHcCpABM8U9FSElw9SnaanSCU5WMkpKsXtOAPoB1hR+0GVj0RC+IVPPguOWhKs2Maq23UhTlQS+pQUhXNhQ9oqzPB80gGXtA1YslTHgaHu8W8etxP2a/WLONvEz0uzJScSAARqKH3Q4pPWL064J6TWUqmdB8jFi57iWqb+olSUoGIhbpCq0TXefckw5s2NQWsQdjHiQ3PZlCYFEKSAhSgSCHphDHmoRJabMteFqBKsQVWhGQ3k8OEaUsAQo4youXfC/LM569oKpVgQMVAkOoZAUyYUplGJl1Rdw4EsLj8SK7JLJxkKStY9EhikPu4s/Ac4HeJ7ScSUJdj6RyRi3E6kDtF+xXpmEApICW3smm4cMop+IrMDKXhYFaQoDKoIdtN/8UVRyeY5qK0syl62LzMBSJczCCDsKKql3qaijf3hbLZFIFPKlcQEP/KCYdZfD9oWlWJQs4DUWxWs/shWykHfnDFeCbSoHFPQWZkpfEqu4sBGjjyUNn0/vEHcZ0+zBbnzcaw1CM9GBKvlWKE2yioWCDqKj3Rcsfg6ZiP6ayRmVuw9zdnMHrBdAQWWFEoTiGIbDuAAEqGQd+mUWznGJaZgf0gBN0I3XYJNml4ZctI8zaUS5KhXA7nPCXbTFESrgE1QWralJdSZb7DgPiWQXWdAjTXOq2hU0pUoB1HJ951r3hbqtpTZ0YgQpK1pI4vifsR2jGLte4HmWAR0ZXvSQpcoihdsKSQGY5h2AAZusZi0WNcuigQ/3Q5R3iS+lotc2hKCoEasFAKbo5EQ/nnmIwAEuQXIIAz361aNbSHKlAjgys9GJCKhyTTKLlgsaVhRUTQgMltRnX7zjSyOMa7m6igLNSkI4Rftl0lAxJONO9mI5j5xSwRyZFcWpklSO4giQRwTD0iCnCKkcIn/DK3GElFiDBb824GK2bI6kbFuEBCqLaZigHAfIcN4Gu8mLXmAlIq2ICp3x55dtkK5oOJSMIKnT6WyHYdW360MHbytswgKKV4dO3pgAUqHdoxdRpxiYKDLCvYubSz3bKSvzU4woukAqBSBqQAOJHUxJNsKCGxHNywH1jzuy/wDiFM8spCccyVQqUoYVAKNc3KiAacH0aDl0eN0zpQmGWQcRSzggkAHNx7Q0hD4HUWY8OvkQ7PueTMwhe2EvQoQTVtS7Zbot0QgJQkISkAACjAaPAey+IHJ2QKZs4B3Ek6j4GHLvN6klX327Qk30ZIdR1CZloWNsOX3s7ZEtzMZ/xHNRJUimEqegdm0NTnnF428tkU7mHzz7Rl798P2i1zBgmIAAYA46OXJJZie2QhuFFLfUaEDI1ihCAvNvQZPHX+I17NDDebnaUTycmBSZPlHykIUV5Op1TFdMhySO8GbJ4ZLEzpnlvkAApQ51Ye/lEkAHuKFmQWm/MSggS8SvRDDEpTciCOkXpKVJQMQY5lJLEdnHHOJrKiTJThlhvaWWxK5lvcIqXlhKSMTJUC6iyQA7EOrItzLHKJcpdLJ58xt12kqWqYVSzLTRISpKwVaEkciW4ViW9L7CUtmpVeAAOvX4R13pQmQEpQGSqjJUEbQBoSxURSp3xj/ESZhmrCBsg0UtQA/dcuWNHZqR2NA7VJc7epprvvQKVjWrZTR3zKkkdt8XLdfwShLKCWxFwdGGo4iPPbtVOly1IDLdWIYXUdaEszEl4nsfhafaCpSphQMTlRUnCNQlhU8AIb8KhvqbiAGNUIeXfg0BPOg7ZwUsN7pWEgqAmEGj5tq2kZ+0eGpOApQpQUG21KO1UUKQGD1Zst5zjWeCPD4kSSVAeYsucjs5AcjU9RHZFxBNwMhAxapds8szRgKilg7j6axZlWfDsoBO8mpPyEWZF2hEwEAhGgpV/VHIxfn2dKQQKNvMUyZbXHxM7eSRLGJZbnn2jHXv4iCSWUUlVEhxkNSCCN/eD/imzLmKcKSEgMnE4B6gZvpGYR4RKipc4Be4IWl1f/ZgNAN0W8ONSNzNUqueaEHqUVnFix4ncnN4PeF7ADOSVysUtiapOFwCQ+8OKwKk3pZ5NJctAPVR/mJi9ZbTaZxxypMxTHMhh3NGjQbUMce1R+/UWq83NRfFgkzThCBLWHZSWAJ/3JAZn1z5xkVKXLJwhiKEaFjkesaEXTa0en5WHOWFL2wDUJOHNsnO7OAypC8Rx0U5xPm8Ho7IKMbEnL31Os194T7Kmqk/dRCWq0SlgKSAklTEDLJ3A05CHTLEFBlAGI5V2JRkO5J+OUOx6YY33KePUXZIoxoQDrE0uWklgQSSABxjlSK8I7yCCCM8+UWz+UgS8LChPpL6AfMt8Im8qR7Sv5YBzrrUsuqYeQYQn5Ej2194o/HqD/qh2IdstiRIOJ8czQ1wpcEUHrGutOGsQWu2KmzkykbSlnaY0DZuX0ZzuAiS2GssaKLHjXfnEfhYfrWs6pASDuBWSR/KntGc4LqcjnmMA8RFeHpfmEkEeUQtbNhmLWlh2D11ZXtRAJCZUsIlpYAqLO+bfQDpBa1TTgzzmL9yZYHxPeMdfVoUJhAUQGGvAH5nvC8QbKQlwnNQ1dlomzDhlyVTEGY2NJACWCQcR0DVctqzxtJF0IRLKinzFuzO6QP3TU84xXguYfKWHoFv3QPoI08svLPMe9/pC9QoR9o8QkIq5DeV7YJigoLTrl9Tk7jpCXZeqJoWCVqKSNmooRRXEEuH4QLvmYSgOXbE38v1MZu3UwEEg4iHBILNk45ROHD8h2+4Jejc9HlTpScgpKiGKgQVZ7yHauQaHTbLKIA8xYX7TBi/B/fGNuq0LVLViUo4aB1F8nzeNL4amGauWJm0GOerAkfARGXAcZIuGGuoyf4YmFjKWC5Z1g0Faga8hvjQWW4ZUtAdKJixmpSQT0BdhwEdNmmpfKK06aQkkGoFIrFieI4Kq+JdtRSsMsdqRm708MukqkFONySZgDsSTRTFgHyaDFjnFSU4i8ELHJBNRHAkSSA887sfhedNmJTNnApcFSJeM03YmCU7n0jQT7tGEJxplhOSEJJA6vnxqY2Umwy2IwJApkAH7QPvi75YQtQSAQktnu3QwuWPMA4toueXTbitcyYR5iEpBoEl2G9sy+8jtHpF3ygiXKGJyEAE7yzH3xnbQMKQRQqJc6midepi5cs4lBBNEmnBw/xjR1WEDECKisR5mkl1IPsEn6e+GzUhaSMTYteVYimnZVzT8IqLWXHIfGMmWiYtusFG/TKhljcpLs43ZcIHWzwwtTGWuWC4I2cIbcSn3Ui5bphIXXJm90X5c0+Ua5Sw38MFdRe1WJBEzi/DsuU7Bnc4gE1apGT9zFZV7LQ60ylES0gIFDtGgPRlK5tBi0rPkmvrJ97vAueppSW1Wr4JHzMa+nQ50+s+YlhtPEEjxI/pom4tXp3Lk+6H/isZKmZ6x2AE1EOUgCNDFp0xcrKxYnuJjEcVCGmI3ixIuSKWIiXMiNZ5xGY6dJFTuUd5kQJFYWOgkz//2Q=="/>
          <p:cNvSpPr>
            <a:spLocks noChangeAspect="1" noChangeArrowheads="1"/>
          </p:cNvSpPr>
          <p:nvPr/>
        </p:nvSpPr>
        <p:spPr bwMode="auto">
          <a:xfrm>
            <a:off x="63500" y="-933450"/>
            <a:ext cx="2371725" cy="1933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rewatersolutions.files.wordpress.com/2010/03/oxygen-bacte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270808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Food 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991600" cy="3733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Cheese, sauerkraut, and pickles are produced from bacteria</a:t>
            </a:r>
          </a:p>
          <a:p>
            <a:r>
              <a:rPr lang="en-US" dirty="0" smtClean="0">
                <a:latin typeface="Comic Sans MS" pitchFamily="66" charset="0"/>
              </a:rPr>
              <a:t>Some bacteria causes food to spoil when they break down the foods chemicals</a:t>
            </a:r>
          </a:p>
          <a:p>
            <a:r>
              <a:rPr lang="en-US" dirty="0" smtClean="0">
                <a:latin typeface="Comic Sans MS" pitchFamily="66" charset="0"/>
              </a:rPr>
              <a:t>Spoiled food usually smells or tastes foul and can make you very sick</a:t>
            </a:r>
          </a:p>
          <a:p>
            <a:r>
              <a:rPr lang="en-US" dirty="0" smtClean="0">
                <a:latin typeface="Comic Sans MS" pitchFamily="66" charset="0"/>
              </a:rPr>
              <a:t>Refrigerating and heating foods are two ways to slow down food spoilage</a:t>
            </a:r>
          </a:p>
        </p:txBody>
      </p:sp>
      <p:sp>
        <p:nvSpPr>
          <p:cNvPr id="4098" name="AutoShape 2" descr="data:image/jpeg;base64,/9j/4AAQSkZJRgABAQAAAQABAAD/2wCEAAkGBhQREBUUEhQWFRUVFx0aGRgYGBscHRwfHx8dHR8WHiAYHCYfHCIjHRwaHy8gIycpLC0tHB4xNTIqNScrLCkBCQoKDgwOGg8PGiolHyQrLyopMCwqKiwqNSoqKiwsLywsNC40LywsKS0sLCwqLC0pLCwtLCwsLCwuLCwsLCksLP/AABEIAM0AyAMBIgACEQEDEQH/xAAcAAACAwEBAQEAAAAAAAAAAAAABgQFBwMCAQj/xABTEAABAwIEAwUEBAcLCQgDAAABAgMRAAQFEiExBkFRBxMiYXEUMlKBQpGhsSMzQ2JygtEVFhdTkqK0wcTT4SVUY3WFk6PD8CQ0NXODstLiREVl/8QAGgEAAgMBAQAAAAAAAAAAAAAAAwQAAgUBBv/EADMRAAEEAAQDBgUFAAMBAAAAAAEAAgMRBBIhMUFRYQUTInGR8DKBobHRFGLB4fElQlIj/9oADAMBAAIRAxEAPwDcaKKKiiKKKKiiKKKhYpjTNsnM+4lAO0nU+gGp+VRcJAFlTaiYlirVujO84ltO0qO56DmT5Cqay7QrJ1xLaXTmUQlMpUASdhJHMmK+domGd9h7kDxNw4P1d/5s1Uu0sITpQWF0ZBpScN4tZukveykuKaEwQUhRIMQSNiRExSLZdqj7l00FhtDJWAoAEmDAkqOum+kUp8PcRu2Tils5ZUkpOYEjcGYkagiq594rUpR3UST6nU0sZSaWJJ2g5waQaPEcFrnaq86i3ZU0taT3sHIpQJlKiB4d9qyi4xB1Uhxxw9QpSj9YJreOFcS9os2XJklACv0hod9dxWJcVW+S9uUj+NX9pJ/rrso/7IvaLNpQdD+FofZNZvNJfDra0JJbUnMkiZCpInfQJ+sVoFQsEczWzKhsWkH60iptMNFClsRRiNga3YKJit8GGHHT+TQpXrA2+usrw7tZukfjUodHplP1p0+ym3tUxHu7HIN3VhPyHiP3CsksbnuyVd2lYylPjSSkZgdfXQkehoMjiHUFlY7EPZKGsNUNVtHDHHjF6cgltyJyKjX9EjeOm9MtYj2d4Q69fNrQIQyrMtUxAgwnqSo/YDW1uuhKSpRCUgSSTAA6knaiRuJbZT2DlfLFnevdFI6+1i2FwUZVFrbvR165d8u2u/lTjY37byAtpaVoOxSZHp5HyqwcDsjRzRyWGkFd6KKKsiooooqKIoooqKIoooqKIoopC4t7TPZ3g1bpS4UK/CFUx5oTHPqrl0NVc4NFlClmZE3M8p1xG8DLLjhEhtClEdYBMVgl1dv4hdAnxuuqCUiYA6JE7JAn7Tqa2q3vm8Rsld0qA6hSDzKCREETuJ+dYi2p2yuQSMrrK9j1H3gj6waDKduSy+0XWWE/Bxr3yUpm4Fi+otlLrqNELg5EK1ClAKEqUNgToNTB5aF2bcRLvGnmbg94pEHMrUqSuQUnrBB+RFZ1xHi7Vy6XUM90peq/HIJjWBAidzMmems6B2S4CptldwsR32UIB3yCTm8sxOnUAGqx3m02VcGXGbKw+AXtt/qzXFbE29w40RPdrI15wdJiNxFOvGXCgebtXrBiUuIgpaA0mFJUduqgVHoKY+KsQwmydU/eFrvlAeE+NZ0iQ3ry5xVCe1G7uQBhuGryR4Xbg92iORCRuPRVXEYANpiPANa1zXHQn7Jl7OsFuLW2W3cBKZXmQAqSAQJmNN/M1TY32WruLp17v0pS4vNGQkiY/OAqtVYY3cavYg1bg/Rt2pI+Zg/aaB2cLWSXsTv1nydyfYJrpLKpMuhhcwMIsDzWlYNh/s9u0zmz92hKMxETAiYG09KmViyOz1o4kbf2i9yC0D3/AHgzmLpb3y7QNqsHOzpxqFNYnfojc95m+wkUUa7Jsa7K97SOFrm8W0pkJWhtJGWQFSTqddCISkb1n1wLu0ZcYcQtpt0grCkbxEDNEctgaYmm8at/xOIM3I+G4aKT9YBM/OpbXavd22mI4esJHvPW6s6R1JHIfrVR8Vm0jNgA9xfZBKidmDCmVu3Tst26WiCtWgUZBgfFEbjmQNzUHjPjxd4S23KGAdua45q8vzadk4rh+Os921cZiPEEhWVxJ2koVuPUEUtq7IHvwkPNmAO70Izdc3wfLNQ3McBlGyUnw8zIxDF8PHmkW4tFN5c4y5khQB3ynYkcp3HkQedbP2Z2uTDWj8ZUv61GPsArFrtRSVZzJRIJnNonTQ8xppFbmcRbw3D2i9+TbQmBupWUaD1Mma5FuSh9nBrXPfsAPf2TBRWRXPa5clRKG2kp5AhSj9cifqFM/BvaMm7UGnwlt0+6R7q/ITsfLWfsoolaTSfjx0MjsoKdqKKKInUUUUVFEUUUu8c8RKsrUrQCVrOVJiQkn6R5bbDma4TQtUe8MaXHYLlifaBb292LdZMR4nBqEK5JI323I2kecVfHfBCbpHtNtBdyyQnUOiJBEfSjY89PKssYeSXQt7MtOYqWAYKtzE8sx3O8ExrWh9nPFly/cFlSQtqCokAJDI+ikfm6ZQn9hoAfn0KyY8Q3FXHINzpW4Sbw1xI7YP5kzlmHGzzA3HkoaweX11q7+C2WKtJeiZEBaTlWPzVeY6GaqeN+zo3Kw7bZUuKMOA6Az+U05jmOfrv4xDFbXh60CE5nrh4+Bse+6vaYHupGg0HQamrMaRodkbC4eSMujfRZwtdbvhXC8MbNxcnwpMgvKza/ClAACz5QaWb/AIyxHFAfZEmws/49Y/CuDTVI+j8v5VfMN4TevHxeYsoOO7t28/g2R0yzBO2nlrmOzulKCiPCPUg/ZRGjxUBonBlZ4WCkh4BwoxbnOlnv3SfE88C4snrrok+mvmaeMOdUpsKWnIozI1+vXXXzqOq0UDKHUpE7ACPs3qcHk9R9tWxDeDW/dDok6rqlFdK8ocB2M16pSq0RAKS80P8ALZ/1cP6SqmVQpbb/APG/9nD+kqpNxnhe4ubq9LDjCwXmyW++CnBlVqlUj8GMoIyKBE7c6bbo0BMtGi0K6tolQiKjVn73ZxdLU823dpQ4+4pbjfeSEICs7RAHiJJKROwA8xXT951+p25cKmc9033ZIfMNz3YW4UgeLMAsACCmaIHFFa80rvGuBbW5OfKWXpkPMnIsHrpor56+YrjacaYhhOl6DfWg/LoH4VA/PHMeZ/lcqorrs+uVNkKLa3EspaQsOHxFD0hZmYJYhOs9Dzp9s2crSEqA0QlJGhGiQCNBBHLapWbgplzcKXtXDNhiyE3Vo4BKgVFuIMEEpWg+6ojQ7HWddKre2NZzW6fowsxynwj7qpr7hp6yeN3hKu7c3ct/yTo6RIAPlp5Ec2a1xZjiGyUhP4G5ZPiaX7zaxI10kpOokfeIoEkehAWdisNcTmsFE/VUfZvwlb3iXVvysoUAEBREAic5gyZMgD80/KZZdmSv3RUDmFq0UrCpgr5hsEdCNTppHM1C4a4DvU3ZSort0I99xKozD4UEaKnz29YFOnGfGPsLSA2nOtchJMlIyxJURudRpQmgZbcNknDHG2IOmZWX6+/eivr3F2WVIQ64lCnDCATqT/1pO0kDnUyvzu4+/ePic7zyzoBqT6cgB8gK3fh5l9Fs2m5UlToHiKfsk8zESeZojHl3BM4XEmck5aHAqxooooidRXO4t0uJKVpCkqEEESD6g10oqKLJ+MOzNTUu2gK29y3upPmOah5b+tL/AAfxC/avpDAz96oJLXxnl6EfFy1nSa3iqZ7B7S3dcvVIS2pKCVubADdSo2BIGpGpoJi1sLOdgAJRJGa5/wBKNxxxm3hlqXVjM4rwtNA6rXySI1jqenmQKQ+GeE3FOG+v1qXeu6+TKTs2iZAIGmm2w5k8cBCsWvVYncJIaQSizbUB4UgmXSPinn1n4RTulM1x8hB8KakfwCjJsCfpr+sfsr49hi48Lqp8/wDAVYJTFdEorgnkHFCAVXb4S4T43DH5u/2ivV5hpS2pSVuEpBIGhny2FW1R75JKCBzgH9GfFzH0ZorZ3ucLKJl0VXw+4rOoKnVM6zyP/wBqvkIqktW0tqSsfHB0+gsgToJ0UpGg+FM0zNMxvRZgC/MFeMaapVyRjZ/1cP6SqlLiCxwv2t0OW96p5TilKLYVlKtSUiCAASokfIzBEubqP8tE8/3PH9I/xq+moBYRxqFmDWP4c0jKLW6TDbzSYQZ7tS4VCgRE5dBMpGlV7beGFxSjb3qSEFUpzkmFBwhQH0iuU6SIA2rX83mfrqLfXSkAEEbxBMT0ioQrVaReGMdtVFLLLNw0VAqCnUqIX4jEqJgKVmOkDU77UyVZ2jj65zsqAjcEGfKCrWvCm2UauFaf0kkD60iPqNWa4DdWa+tFX0rcT8PupdTfWByXjWpA2eTzbUOZjTz26ENr6UgApWFJUYBkesfVXM1fRwRSA4LthXEwxjC3FWyu7fKShaCYU2vmg8wDrB6HqDCNwlw286+q2dacS0Uq7zMggIUB4FiQBmB26gnlX3F1rwm+TiTIJYcIRdtjmCYDoG0zr6j841slndodbS42oKQtIUlQ2IIkEfKlXxgu1WbNhWvkDncPRVfDfCjNiiGhKyPG4r3lfsH5o0++rqiirgUjAACgiiiiouooorM7lV0LkgFffFfh96Cdxp8MfzaUxOJ7gtGUmzWibw+G78OOYCheq0ysx7WcTVcvMYSyogvnvLgjdLSdY/WIn5DrWmOOBIJUYAEknkBzrIuAgq8fu8TWD/2lzIzPJpBgAdJ0B/Rph7sotJONBWXEV2qytWxbgIQlSUFZQpxLLYB/CFCNVAQB85NL44+uM7TYKCTclDigw4PwWVspcgkhJUSvmYgTTbxPh77jSRbXItlhYlZ5gggp9diPSqRVviBSln90GD3zasqglWYkJUXFhSZiFEQdAAmAAaA2q1QG1WqrrXtAvXD4bU5lXALaFNqR3luUuHQq+lLafFtKwKdOEMWcurNDzqcqlKcGUpykJStSUyCTBygT5zVLi67toB72+3QEsFDhWklKlZlkPBCdlQUCBP0hBAArybXE1JSDe2ZIcCpggnKI7uU7gLKZBEmYO0G1A7IgA4J1qsu2EqumznKVJTBEAghUqkTsrT3hOkeRE/D0qLSM6krUEgKWn3VKGiiOgzA6cq+Lbcj8GUqVmIKlADKPmDI3kCJo8Iym1C3RRrm5JQSwjO4SFxA1QpQzETpOg0PSrPD8QziFeFwe8iQSnnBjSYInf1pPu+IWWHFItW1KcSYWEyQEIJJTp7okg6TzHKqxi/xC8KnrRGSSEyGwCofEpxYhUQAYM7aVJZo2ChqfqtDDdnzTeI01vN1hv2++ia//AN3/ALP/ALRV+YB8Q061m37zsY7zvu8Pe5MmbvhmyzmyT0nWJrk9xHi1j/3lBWiNe8QFJ1Pxo2O+525bUr+qr4mkLTb2KZNIZ43HkHa/JOuMYi4glJSkIJEKiQR51waxZK9H0pKSdwJA5Tvpz29ec1W8O8eNXH4MjIpWndqUCk/oKOn6qvlNXbuHpUdGEA9Soj7E/dRQS/xMcCEjNA7DO7qdhDve3D0JUoW4bGVRITt7xCT5HWAfXf7ulo14wUJypgyYImdhBg+c1HvcTcZZW4tSQECYQnfkEyqdSYG37Kr8M4tS9lKgpAVsVEfI6dd5ozYHHxBIulA8JUrGeHGLtOV9lLiZkaHQ9QUwQfMUvXfBhY1tru5ZEx3aiHkfIOgkfXTdcXICCtSzlAk66R8qVV8QpKlEsuJSD70KOnUqjKmNZBPTUVLDd1C5rTbipL9slxtTbgCkrSUqHIgiCKr+yTFFW7r+FPGSwe8YUfpNKMx+qSPrPSrG3uUuJlJkf9aUr8Zk2lxaYkje3dCHo5tL0M9Y1H6worhYtFkFiwtlory24FAEGQRII5jrWbYm/dC5XlLne5/ABMfm6DTLt5RM86z8Tiu4y+EmzWivh8N3+bxAULWl0UUU2lUUUUVFEm9r2MG2wi4KfecSGk/+ocpj9XNXHhrCvZbNhj+LbSD+lEq/nE1X9r0uvYZbCCHbsLI8mwDHpCjTKlFAlPBCk1oJf4xS0WW++tHbtPephDaSSk6w4cuwGvlrFKmDvtNJQV4NcodSypMshZTlWIUgFSpkgnQyZ2300+iqA0KXBpolix4Bw4gLRap8SQBn7wECIjKsyg6a6A1I/g7sD/8AiojMVaFY1JzTorrt022phQipbTXM0YAooFalRsJwlu3aS20gIbTOVIJMSSo7mdSSdetJvH3Gakr9ltvxmYZ1QDroQgdTO8+lNvEmL+y2rj2kpHhB5qOg+3X0BrNODLpm2V7deLJKlLS1IUolQgrdJEwBmA2J8RgaUvO92YRsNE7not3s2CFkT8biQC1ujQdi48D098E38GdmyGAHroZ3la5PookapIGijqZ5dOtOr76GWypZShtCZJMAJA+4UrcI8fpuWkG5LbTrjqm0JSVEKyhJ1mcp8YEKInQjelTtS4jU86uz2abyKVocxUPGCNfd90bR5iitDImeFZGN7QfiHGaU370AHBXae2i0K0Du3QhagO8ITlCTs4dZyxrtNPpAUnkpKh6gg/eK/NDiA82FA+FSZAI0gzqQNQIHIVo9l2moZwtttoH2lCQykLlQGVIAdJO6dtDqTI5E1wTD/slcG5+IcWNGo1+Q39FD7U8Is2Fo7kZH1mVIRGXL8RH0STtG+tTOAeMlOn2a4VK/ya1HVX+jM7nofl0pQ4ex5Cb9FxdS4MxKjBUQoSAuAeRjQj0B0pn7U8C7l5u8ZJT3hExpCxqFD1An1HnSfiY4zN0o7dF7bCYvC9oRMwDnFzqsPO4dvQ6cN9arktCiqzEOHg7q3CFczEg/KRXTAcYF1bNvaAqHiHRQ0Vz66/OrAAKB8REayk6/4+lazJdMwXk54sjjG8ag0fkqVnhJ1m1dSHC4tZzcxp8CRJgHXnz32pfsQEsFZSFBMyOZ3GUTEE6CdR9tMt7xG+07kDLrqRupKE6g8hBiflVDirTrjThZs3czjoWpAU2kx8YDiinkkZZGpMRQJHd4btJvAPhaoGA23dvpygALz5kpJKUpylQA+EAgAT59SKssfwwXNq8yfyjagPJUSk/ygK+4bjjbCghVlesrWQgqW0XAeQlxpSkgTy251fP2MmU7ztRYtBRTENMblK4dkuMm5wi2Ur3m090qd5b8Ov6oTThWcdj8tLxK2iAzdlQ9FiY+WX7a0eouIoooqKKkc42sQJ9rY+TiSfqBmvFrxzZOuoabuEKWswkDMZPSYisa4kwy1D6bbD+9fczQVlQIJ18CAlIzeattNOZq04BFq3ettXTLjVy25CV5zlz7BKk/ROsA7HStJ2EYGFwu9+Hr5JFuJcX5TX1TJxwM2P4Wn4W3lR8t/sptymkbtJsG3cbw9LqcyFMugplQ21GqCCN+tT18F4cEFa2glIGpU+8APUl3SssxF+qbNWmvuj0NeksnoaS/3sYTlzQ1lmM3tLkTGaJ72Jy6+mtdmuD8LUQEttkqKgAH3iSU+8BD2uWRPSajYaUFBO7TXWuwTSUOz+w/zf8A4r/97XZPZ1h3O3/4z/8Ae1fIQrjVRO1y5KbVpHxuSf1R+0j6qrOJsFWcIsW2mM6lD8ZlJU2VgEAAfEqBKgR4R1BEXtE4TtrRlpds3kzLIUc7iuUgeNRjY7dK0ngy773D7dX+jSk+qfCfupAC53A8vwt7Et/4iIDYvdfnrX0X57w23vMJuFB45HcmUZ9cuYQFJ1KSrWUnUApG+1TuJHHroKef8YcUnxBJmEZspASCG5TmlIVzPlG0cf8ABicQt4TlD7fiaWRz5oPkrby35Vh7rLrCy26koUgwpCuROpGhjWdweehq8zu71OywIcJPiZRFCLJ+VdT0HX/Y93ZAgpJVkMEQtSYgDQCPdOp1HWCNa9OqcEqSnYdBBk6j82BMaH5b1e2nC76wl1QSlCxmQtSk5VGJSkax4iQNdBqDEGvlrw47cvpZtyF5gnOcySGtE5s4SZSUyUwqCSNBBFLtY53icPILRxWIbgof0OD1vSR//r9rf29eP3suyXgxt27edUlZbbKVAFRCQucwTEeMR4jMfR01rTu0GyDuHPg/RTnG+6TPLymu/CPCreH2/dIJUpRzOLOmZUAZo2SIAAA5DWTJP3jR8Iw+5J/ilD69Oo6069tRm+SW7PzRzx1vmHrYSX2WLz2rqPhc/wDcn/D7adks8iqPIJrNezzhK2umHV3DWchYSk51pIgSfcUOopp/g4w//N/+M/8A3tLQub3bcy0+2YwcdLXP+ArhXDzSlFS1PuEmSCtQT6ZRAA+VSra1banIjLPr/WTS3/Bth/8AEH/evf3lH8G2H/xB/wB69/eUcSMHBZIgpMvh+GfnH3V5UTyCR8p+80su9nWHpH4gz/5r395Uf94Fj/Ef8V7+8rhxTBwRhA46hc+BEZMexVPJSWV/Mg/trQr+/bYbLjqwhCd1KMASY++sz7NbBtnGsSbZTlQltkRKjBOp1USftpn7U1EYW9AmSifIZhrTcIEjmjnX1SchLATytWn78rH/ADu3/wB6j9tFYZiVtZiztyw4tVyr8agzA8hoANdoJmfSitE4NvC/oPukhiXdPqfsnVnGLHBX3EZVXFwpRLi0hIDYJkNpnbQiY+vkGXDvY8ZS3cpSUOsOJJOgWCIVkVuFJPX6oM0kcacOvovbsdwXE3Kc7bgQVQUwspBAMHQpI0Ox2pr7KsHebD776chfKYREe6DKike7M7fPnVJQzu84Pi897H++itGXZ8hGnl79lQe1lPd3uFPxtcKbJ/8AMAAH31y4zDRtQHnA0nvmilSkFxOcKlKVpHvJOszVr214epzCVuI9+3cQ8nyymCfqUaqcSxJDtoy77P7Ul5TZS3+kCc2vw6jlSbDoQmXbgpKxTh+3V3qDfMh1Si4Q2CljVtTWRKEqy58wUYEkJBq8wy1Rb3Lav3QssrTzysp96HigLTOfcEAA+etfU3BbVlRgsiCQQRBkqmZSdSCdNfejpMPD7bu5NvhMKTcALce8capUqCE6BJkTEAR5iubaqLQbfim0cd7pFw0pyQAkLEkmYA+I+E6CYirZC4pY4Rwa2ebaeTYptlA5m0qR4kyJCgfMH5bcqZnVtp991KD0V4T/ADoq+YcV0A8FV8ZYYbmycSnVSRnT6p1j5iRFLPZnxmlhtdu6Fq8WZvKJOvvDcdM31+VPrTqT7iwvyT4vurJ+NcC9nuVOM+5IUUwZbUdYII90nbly6TnYoFjhM3yPkvUdkvjxUD+z5TRd4mH939/lN/E/ap3aVNsNkOkQFKI8Pnl69Afn55l3BdfCX3VNFaxncUkrVB1zROpOg30n1rrZYKu6EMLSp4yS2pJkgRqFTBJk6eXzpg4V7Obm5WoOpWwykQe9QQVK5ZUynQCZVttvrC7M8xDzr0S/akzuzm/oMK02fjeRRd0H7fv6k1HFWEKZytpdeU0BCEupCVjqUpTKSNZmBqYitQ7KcQaVh4SlKG1NqUlYBhSiIHeqG8qGXXbaNIFK/FHZxeFKHUKDhZaS2pIKitQRMFHTSPDMnXnvQ2nBt8s942y63lOily2pPOQIBKYMxAEiBzhoW110vLW9kmg0W8ocChIII6jWs37XuIgEJtEEFRIW55Ae6n57+gHWqu54lXYtlvOov+saclKCQUyYBIgGDvUXgrh1y9uPa7klSAqZV+UUOXoDE8uXWAYifMO7bud16/sbCCMfr8QKY34f3O4V0/noCnPhe0TY4ekvENwkuOFRgJnXWYiBA156V0TxxZFTSRcol6Cga6yconTwSoQM0Sdq+8bFn2B72jP3cCe7jPmzDJlnSc+X3tOulZziN7h5LhexJxa3Mgume7QkuqaOZKSpKcjeWcpKVZTB1JrscYLeKysRO6SRz3bk2fmtERx3YlS0i6blsgK1O5VlEGIUMxgkSBzIqys8VbeaDrSgtCpyqEwYJEiRtIOtZZiGCYclDLT968WVtp9mBb8KWluhRRmSgElRTlzKiE69KZLLimzsmvZ13feG2JaJUhWYZNkkISQcohOYaGOtce2h4QVVhs+IhNa1knWvlLX8I+HwD7UjUke6vkM3w7Qd9jr0NXGI4olm3W+r3ENlesjQCQNdQToI86ULHXqE4HtrQqm7LZcvMXfCZm4DaTyPdhQImPSvquJcTTaPqurRKz3iUJQUGFA5s4ypJKgITCuebcxpO7FMNU1hLa1jx3C1vK88xgH+SBVZ21Pri3QhCvCVLKxm02SBp67/ALa9HhWguEdD/PysHEOIBffspcwHGLZu7ZKsMKVrcSEy44UhSlABSUuCNCZ5xyop44T7SWL11tgsqQ5Ep2UkZUyYJ1ERoYoq2Jc7NThR6klVgaMuhv5Uo/a/iLqG7dpCy0285Di5jQZYkjWBJUY3y/WkcG3S7PEWkIcUVKfLTqBOVSTACwZgz7076Dea1fjc2SrYovlpSg6p18cjYoAkk78iN5rJf3xtMrK8Pt1lxCI797xqSAkDOEJGRJjTMqdulN4e3wlgHPyvhr72CXmpsmYn8rdMRsUvsuNLEpcQpCh5KBB+w1knZ3cqQy7ZPfjbJ1TR80ySlXpv8orRuC+IRe2bbsgrjK4ByUN9IETv01pD7QrP9zsVZxEaMXMMXHRJ+i4fkB/JPWs0Wx1FOmnNsJjivaHCK8V9phBVrYPypJ5yJ+6rW8AlMgHcCRPnz9DSu0uFA9DVhxTiamLVb6YKkQRO2umv10CQIrDatgmNqX0sJXiNy2sZkKt25SdtSQRHyH1Ulq7R7nQhaACkqP4IQDrCZJ1Gm/n5U5cOXnfuB/8AjLdskjrp0oO6KLGoSrxH2WqSS5ZGRv3ZVBH6Kjv8zPmarLPjnEbLwOhSgNMryDI576K5jcnlWv1HJEwoSOh1++lThNbjNL0EXbjns7vFxtlA2v4vX2eqz9PbQuNbZJP6Z/8AjUK97R7+7BTbNlAjXu0FSv5WsadAD50yeytDHCkNoj9zwqMqYn2gjNEb8p9KZLm47tEZcoJhORJ1mNwkQOc9N6FI2RvxP+iJHjsFYMWFF9XEj04rO8D4AUpzvb5RJJzFAVmKjr76gfnAJ9RWh2RR3ae6CQjKMoSIAEaQPSqt90pcTChlghSeYBIhzadCII2hR6VItrpBJiSsqy5fECIOpIOgGu/ORvIoEQ4AIOPxUuI8cjvIDYfJesfS6bdYYQ244YGRz3FAkZgrXbLP7DtSW8vEW0KWcMspSgqCUEFWeAnQDfppyTvtWhLXH9VV7d0HAFpUFJOxBkUQy5NKSDYi/VKincQUdbCyypGZAKp8QTmAnSPwhOsdf0qhW7GIhJSbGz/CqKnNdPGfGF+IlRO8iRE6SAC9UVTvzyCv3A5lK/Dds+kw/ZW7QMrzNKSrxqKipRCjO0DTmem0LtPuVuMs2TJ/C3rqW+eiJlSjHLafKadCaUeAWf3SxV/ESJYtgWLboT9NwfWf5Q6USAGSTMeCpMRGzKOK0zD7FLDTbTYhDaEoSPJIAH2Csf4o4zvH7xbdu8WkpfDCG0kAqMlJWeZGYazpBHnTh2hccP2C0JaZzJUlUrUDlzHRIBBiRqog76etZ9hmFNYivvfa27a6UsqU2UFKSd86DPvE6kA7ya9Jhosre8eNOGl+qwp5MxyN39FoHZziYuV3Bcab71hfdpeCEpUpBkakc/ACY01FFX3CXCreHsd02Sok5lLIgqO3LYAaAUUlK4OcS3bgmowQ0Zt1G4k4Ct759t17NKE5SEmMwmQDzEEnaN6Qr7B73C7u49itytm4GVJSgrCQdQIkkFJJHi0PQ1sNFEjnc0UdRyKo+EO1Gh5hJHZXww7Z2yy+Mq3lAhHNIAgT0Jk6ctOc0ycSYA1fWrlu8JQ4mJ5pPJY8wYIqq4v4+YsE5ZDjx2bSRpoYK/hH267VlyOMb4vDEVEqbQvuynN4ACJ7vLMgEDRRG43JEUUQSTkyHS/r0CGZWQ0wa0rbgrEnGlOYdd6XFr4UnbvGx7qxO8CPlHnTdUHjrhc4lbs4hYyi8aSFtEjKVp3LKgfUxOkkjZU1A4U4pRetEx3byDldaPvIUNCIOsTQWOvQojhxCvKssfsTc2DraQCpxkhImBmIga+Rg1XVeWCpYHlP2Ga5JsozdYvZdit8sQ6ttG2yp/qIrU+E8IVatpZWrMpAgEfDCYnbX00phqsac/7atPRoH7QP+vWg2jBWdV3ean1qe6uEk9BNIzmNOn6UegFGiZmtCc7KpLa/8u7b4b/aTTYlZG1Z/wAMvKVjKyokn2AbmT+Pp+rPxILZCE5CczbXBxILgHVKttNiiNvU1Fxd8W9u4tGVKgmElW2YmEg8zqdqkXDmVxP6K/vbqh4rZU422QCoIWSYExKSAoga6HnymlMRKWM05WnMJC2SUZtr9j+F8VxUO470phzMEBufp+XVMeKegPrVPw3dll3ITKHjHovkfRW2/TprwawZ1UuJSYBAI5q94ZhPwg8t853iB0ssPW4rwgjLrJ05GN45/trD7+Rz2Eg9f5Xo+6hZG9rSNd9duQ+R98Fc2XEGa4U0YylRDahsSndJk6nQwQI0irkmkqysV942lKVApUnr4QkiZnyBFTOMOME2jY8HeOOHKy0JKnFbbDXKCRII12GtO4RzpgbHFZ2ObHERl5ez81E48xdx4t4bZkG4uxCiNm2j7yzG0iflPlWkcO4C3ZWrVuyPA0mJ5k81HzJkn1pZ7NeCF2iV3V2c99c6uq3yJ5ND00mNJAGwFTeP+MhYs5UGbh0ENgAGOWcjy5aGTAjevRYeCqY3decmmu3OS5xvj6nMUaslqbbtvBn7xIUlebXXNt8IgiCSZ2jz+9/C77EFsNIUhbJCld3BacSnLmTGoG+XTkDzpVexEPrQxi6XW3EJypuIhxKTqA6kj8InWZ333k1rfCfB1vYIPcypS4laoJI5AQBA5xWpNULABYNVpseZWfH/APVxO4vjv5K/ooorNTyKKKKiiUrjs0tXL1V04CrN4i0fcKuajzM6eHb64pMusUscIvH0NNruCswtBUkNtiQoNgEHOUmdTsNOtbBWQ41h9xheJuXbdsLhp3MR4SQnMQVDQHKrQ68wT509h3l9teb00F1slJmhlForXU1a0ThXipm/Z7xqQU6LQd0nppuOh5/ZSvx12fOKe9vw4hF4keNGyH0/CrlmjSeekxoQq8F48MNdefu0rR348LSEQT4iSvKojKlJlIk6yYmDWocM8Y29+k9yo5k+8hQhQHWASCPME0KeAsJLR4efv0RIpQ8AHdLXBvFltegtFBZu29Hbd0nMCNynNqpP2jnypqtljKU6c4Hyqq4z7OmMQKXQVMXTcd3cN6LEbAxGYfaORpLvOJ7uwhnGG1ZJhF+wJTPJSgBor5A/mnegXehRqpakg6Cd4qman903OnsyPrza/wBVfcF4gQ8wHEuIeAEZmzIPmfhP5vKqy7deU+XWlpbJSEnwZjAIOkmOVcyErlgJkxFcMuHok/dWf1eodeIh19Tg5jKlIPkQBVReIhavWfrpuAVYKBIbUXhb/wAbV/q/+0CtCdcgVnfDS4xpR/8A5/8AaBTupUmTWPjnVKVp4RmZi8vuEqRPRf8Ay643dkh0AOJCgDIB67f110X7yfRf/Lr3STydD0TjANR1UJvBmUpUkNpCVxmHIxtNfbbCGWzKG0pJESBy6V6xDEmrdBcecS2gfSUYHp5nyFJ376bzFFlrCGilrZV46ClA80AjU/InyG9WY2STYlVe6Nm66cTYxbWK0oaZS7dKIDTLclZVyUqPdG3Un7Ra8H8Dm3UrE8WcC7rKVQTKLdPwp5SBpI21AmZN3wX2csYeVOkqfulz3lw5qszuBPuj7TzNM9xbpcQpC0hSVCCkiQQeRrTjjDd9VnySF2yyXFu1W7ccW7aIAtmSkHMiZkwCozKcx2A2rlxPdoxV23esnB7WhsEsmUmUnOMilpCVKSonSdQJG1QuP+z1VkS8xKrZR1EklvyV1TtCj1g9T34Iwb23EkXLLHs9uwUmASRmSmMsnUknU+W/nu1E1nex8B7B52si5C/u38fdhXXC/Ct5d3wu8SRAbHhSqBKhokBI2SDKtdyRE8tQoorKkkMhsrQYwMFBFFFFDV0UUUVFEUUUVFFk/aRhK2MRbvlNd+x4c6TsCkRlOmgOigTpMzVJw/jaU4k5fhr2e3QDnSkSJUmA2NgVLVrGnM6RNbkRNKPaRwyu7sslukFaFhYQIGbQggcpgzT8WIaQI3jpd8PfFJyQkEvaetdVX4X2yWri1JcQtkAEhRIUDEnKY2J0jeSY9fnAPEVxia7n2httVrMAKSDBOoa2hYCdTOskddM+xK4euvZbD2VLTzPg90hRJjVU7CBmO/M1t/DuBos7ZDDeyBqfiJ3UfU13EMjibQGp63Q/tSFz5HWToPlr/STMU7GmQ4XsOecsXf8ARkls+qSdPQGPKqd9ONWc99bNXzY/KW5yrjXUpjUx0T8zVfxDxDdXWJrYFybZKFqQgFakJBTtmKYMqI3MxPStL4I9tFtF/HeBRCdirKOasvhmdiOUTQJITE0GxfLzRWSiRxFfNZ2ntQtkmLhq5tldHWiPqyz9oFerjjGycOZN01sNCYP2itget0rELSlQ6KAP31m2N4rg/tYtl2LbqgsIK0stwFExGhBMEkH+uuROeT4Ra68MG5S9gnEFsnFVLU+0EGxyhRWInvwrLPWNYppuePrBuc12zp0VmP8ANmrz+C/DP8yY/k/41Ns+B7Br8XZ26f8A0kH7xSE0IlfncnIpTG3KEgPdqtqpSRat3F0qFaMsq55Ikrg8jsDXRteOXphm2asGz9N9WdceSQN/VMedWl32uWjMoYYcUpJgAJS2nT+cPTLTexxEz7O086tDQcbCwFqAiUhRGsExPSinBZKzN8rQxis15XJQwjsbZ7wPYg85fPb/AIQkNg+SAdvImPKn9plLaQlICUpEAAAADoANAKS+I+1NhllCrWH3HSQgagaKyknSdVAgAb0tP8Y3N0o4fftdwbiAlSQpKkEkFGYEmUkiCfOmmYZ5FnQfxx0Szp2g0NT74ph4p7V2LcraZBddCdFJjuwrlrOsc4FLuF8X3theNC/dLjL6EqmQpICtQ4kpT9E6EDSPkapuGsLQ6l/DX2w3c5iplZAkOIGrROvhIHLTUnpT3w3wEpyyaaxJKVFlZU0kKlSUndtShoQTyBjQa6U29sMQLSPPntoQl2mSQ3f46gp5WhK0kEBSVDUHUEH7xXHD8ObYbDbKEoQnZKRArs00EpCUgBKQAANgBoAK91mXwT6KKzbtAxp1TzjHjDbSrVORJUO+Ny4tBV4FoWoICCEpC0gqJzTAFTuz7E3D3KMwU29bF4I7xTnclKwjLmWpSgFg+4VKyKbcSDA0iie6KKKiiKKKKiiKKKKiiKKKKii4qs0FYcKElaQQFQMwBiQDvBgVGxxT4t3PZQkvZTkCtp/b0nSYmp9FdBo2uEaL8+8RXr90G237RQvEqhToQQpxMQEqSEwSNPF5VZYq5crubXD3rhTIQ22lRKiBmIzSYPiI0QJO45SZ2+KX+JOBbW/UlTyVBadMyDlJHwnQyKfbi2mgRQF1xonz+yTdhzRINnTpos5wC/vmsRNm1dl1LecSTKDCSr6ckeKAYOmutVXBF++0+9dBCXENwbkqyyEqUVEpkjxFSDEc4rSsA7NGbJ9x5txaszakJSsA5c0ayIJ0BHzqHwXwKlhm7YW53geSlJITkgQrbxK11q7p46cBxobV5lVEL7bfXj6JZX2vXZBdAtggLjuiTnjT86SOUxz20rVcBxhN3bNPo0S4mY3g7FPnBBE1hHtb9o+qzbdSAl7Ln7pEySBPiBIGs5c1b3hNl3LCGyrOUpAKiAnMeaoSIEmqYyNjAMoq/sr4Z7nXZ/1Ym+xcW+NPNWZSHVuKCZCYhXjjxyBp86k9pmBPNN2j1wUrdLZbdKdipJlJmASSkwTH0a0O94AQ7iKb3vVpUkpORIEHKI1O+o3pgxLCmrhGR5tLiQQYUJEjnXTiwHtcOWvNc/Tktc089FnPEPZ0Hmra4wwJSUoSQnNGbZSXAo6ZpOskTp0g9sH4DvLi9RdYk4k92QUpEGcplIhIypTOvU1pDLKUJCUJCUpEBIAAAGwAGgFe6W/Uvy5flfGkbuGZr+nBRm8NaS6p0NpDiwApcDMQNgTUmiil0dFFFFRRVmMYA3c5VErQ4j3HGzCk6gxqClQlKTlUCJAMSAaMG4fatcxRmUtwytxZzLVEkSdgASohKQEgqUQNTNnRUURRRRUUX//Z"/>
          <p:cNvSpPr>
            <a:spLocks noChangeAspect="1" noChangeArrowheads="1"/>
          </p:cNvSpPr>
          <p:nvPr/>
        </p:nvSpPr>
        <p:spPr bwMode="auto">
          <a:xfrm>
            <a:off x="63500" y="-949325"/>
            <a:ext cx="190500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www.gchd.org/NFSEM/f01lob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3371850" cy="2219326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hASEBUQDxAQDxAPDxAQDhISDw4QEA8PFBAVFBQQFBIYHCYeFxkjGRISHy8gIycpLCwsFR4xNTAqNSYrLCkBCQoKDgwOGg8PGiwkHyAsLyk1KikpKTUvKS8pNSksKSwsMSosLC4zNSopLCksLzYqLCowLCwsKS4pKiksKSkpKf/AABEIAMMBAgMBIgACEQEDEQH/xAAbAAEAAgMBAQAAAAAAAAAAAAAAAQIEBQYDB//EADQQAQEAAQIEBAMGBQUBAAAAAAABAgMRBAUhMRJBUWEicYEGMlKRwdETQpKhsUNyguHwI//EABsBAQACAwEBAAAAAAAAAAAAAAAEBQECBgMH/8QALhEBAAIBAgQEBgICAwAAAAAAAAECAwQRBRIhUTFBYdEicYGRseHB8DJSBhQj/9oADAMBAAIRAxEAPwD7iAAAAAAAAAAAAAAAAAAAAAAAAAAAAAAAAAAAAAAAAAAAAAAAAAAAAAAAAAAAAAAAAAAAAAAAAAAAAAACNwSMLi+aaen0uW99J1rT8X9oc70w+CfS5KzU8U0+n3i1t57R4+yRj02TJ4Q6O5MfPmelLtc8d/m5PW5hqZdMs8r868PGpsv/ACC2/wD5U+/6902nDv8Aafs7nT18cpvjZZ7XdeVw2lr5Y9cbcb7Xatpwv2izx6Z7Zz17ZJOn4/jt0zVmvrHWPf8ALyyaC9etZ3dMMHhObaWfbLw30y6M3dfYs+PNXmx2iY9EG1bVna0bJAerUAAAAAAAAAAAAAAAAAAAAKpnqyTe2STvb0aXj+e/y6f9V/SIWr12HS13yT9POXrjxWyTtWGz4rmGGnPivXynnfo0PG87zy6Y/Bj7d78612rr222223vberxtchrOLZ9T8Nfhr2jxn5yt8OirTrbrK+WoqruRU8uyfslG54jdtEMphurUymw9JmzeF5tqYdst56ZdZ/010TuzS98VubHO094ed8dbxtaHVcJz/Ty6ZfBfft+bZ45y9Z1nt1cHMmVwnMc8Pu5WT08r9F/puPZKdM8c0d48ft4fhW5dBHjSXaDTcH9oMb01J4b6ze4/vG2w1ZZvLvPbq6bT6zDqY3x239PP7K3Jivjna0LhuJTzAAAAAAAAAAAAAVz1JJvbtJ39mJmI6yLMLjuZ4afS9cvLGd/r6NdzDnn8ul9cv2aXPO3v19bXM6/jla749P1n/byj5d/x81hg0U2638GRxvMc9S/FenlJ2n7sLLKpVtcra1slpved5nzlcUpFY2iFd1d07o2bQ9Eo2ItISK7JkW2RsbgiRNICQ3Nmgk2REjVMtZPDcZnhd8crP8X6MaJItNZ5qztPo1tWLRtLouD+0EvTUnhvrN9vrPJttPWmU3xssvnOriY9eG4rPC74ZWf4/Je6TjuXH8Ob4o7+ftP96q7LoYnrTo7UaXg+fS9NSbX1nb8m309bHKb42Wes6up02tw6mN8dt/Tz+ysyYrY52tC4CY8wAAAAAAEUFdXUmM3t2k71zPM+ZXUvTeYTtP1rP59rXaYztd9/ezyaG7uN45r72yf9avSI8fX9LXRYI255RuqnJW1zkLSBSxZLZl5zFfYTsbm6PCi4rbINxRKdkbMttzZFiURkRFohOzImI2NlpGstRInZrMgJNmGE41seV6uUzx2t2tks36WMDDFtuUcNbl4/5Z933vr8k7huK+XU1inlO+/aPOUXU2iKTu6DGpRjEvo6gAAAAAAAAYnHcHM8bLN5/f5xzfG8Hlp3r1w/F5z2v7uveOtw8yiu13DsWsr8XS0eE9kjDntinp4dnG2fVXZs+P5HljfFpdPPwX7t/wBvo1c1OvhyngyneWbVw+r0GbSTteOnePBdYs1csb1n3T4UWLFqFEvdU3DZtuygDYEbkgRkFbFjZncVi0xEsTIjZOxamVhgkTugaibUzFW9O7L5fy/LW2t3mn5eVz6+V9EjT6bJqb8mOP088mSMdeaz05bwX8S72f8Azl/rv7On0NGYzpNv/eivDcPMZJJtt0m3k93f6HQ00ePkr4+c91BmzTltvIAnvEAAAAAAAAABXLCVreYcnw1J1nWdrOmU+V/RtBratbxy2jeG1bTWd4nq4ni+Xa2l1m+phPOT4pPeft/Zj4cRjl7O61NGVpeZfZzDP4p8Gf4sfO+87Vzes4FS3xYOnp/f5+6zw6+PDLH1j+YaIlV4ng9fR+9PHh+LHe/nO8U0tbHLtXM5tNkwTy5I2WdZi0c1Z3j0eqIkkRmyEL7IsN2EQN0yMsidjwjXdg2RSl6d+jMCNkZasnvfKQ0cM9W+HSnTzy8p866LlfIsdPrfiz88r+k8ltoeFZdVPNPSvf2R8+ophjr1nt7sDl3JMs74tafLDy/5fs6XR0JIthpydl3babS49NTkxx+/mo8ua2Wd7ACS8gAAAAAAAAAAAAABFiQHlqaErScw+zWnn8Ulwy9cdpv852v9nQI2eeTFTJHLeN4b0yWpO9Z2cPr8u19LvP4mE88Zd9vfHv8A5eOlxGOXa9fR3WehK1vHch09TrcZ4vxTpl+fn9XP6rgNL/Fhnae0rLFxDyyR9Y9nOEZPEci1cPuWamPpfhy/PtWHdWy+HOXC+mU2c1qdBn0/+denfyWFMtMkb0nd6bG5uiz5/kg7S3T4jbdWyTrbP8sjh+A1NXtP4eH4rOtntP1qTg02XPblxxMtbXrSN7Tsxc9STaTfLK9pOu7O4LkOepfFq744+WEvW/O+Xy/u3PL+SYafWTr55Xrlfq2eGnI63Q8Epi+LN1nt5fv++Krza6Z6Y+nr5/pj8LwOOEkkkk7SdoypEjoIiIjaFbvuAMgAAAAAAAAAAAAAAAAAAAAACuWErF4jl+OU2slnpZLGYMTG/SSJ26ub4r7NT/TuWnf6sfy7z6Vi4/ZzVv3tXp7YX9a63Y8KBfhmlvbmmkfTePwlV1maI25vw0fA/Z3Twviu+eXrl12+U7RuNPRkeomY8VMUctI2j0eF8lrzvadwB6N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63500" y="-9032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foodsubs.com/Photos/cheeze-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1600200" cy="1529532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hQRERUUExQWFRUVGBgVGBYVGBcdHBgdGhUXGBsaFRgeHSYeGhwjGhcYHy8gIycqLCwtHB4xNTAqNSYrLCkBCQoKDgwOGg8PGiwkHyQsLCosLywsLDQsLCksKSwsLCwsLCwsLCksLCwtKSwsLCwvLCwsLC8sLCwsLCwpLCksLP/AABEIANQA7gMBIgACEQEDEQH/xAAcAAEAAgMBAQEAAAAAAAAAAAAABQYDBAcCAQj/xABDEAABAwIEAwYDBgUCBAYDAAABAAIRAyEEBRIxQVFhBhMicYGRMqGxB0JSweHwI2JygtEUkjNTovFDY3OywtIVFiT/xAAZAQEAAwEBAAAAAAAAAAAAAAAAAgMEAQX/xAAoEQACAgEEAgIBBAMAAAAAAAAAAQIRAwQSITFBURMiYVJxgfAUMvH/2gAMAwEAAhEDEQA/AO2IiKQCIiAIiIAiIgCIiAIiIAiIgCIiAIiIAiIgCIiAIiIAiIgCIiAIiIAiIgCIiAIiIAiIgCItfHZjTot11HhjeZ49ANyegXG0uWErNhC6Lrn+c/aiAS3Dsn+Zwn2aNvU+ipOadrq1Y+OoTOzQZ9hsPQLLPVRXEVZpjp5PmXB2LF9p8NS+Kq3yb4vooyt9oOHG0nzcwfKSfkuJV80cTGkzzN/3bovtVlUDcAlUvNlfpE/jxL2zsNT7SKQ2DfVz/wAmL4z7R6Z/B/uf/wDRccbUbIDp1EHj9FruoVi7+GCWna23rCbsv6xWL9J3jDduKT7QP7XsPyJB+Sk6PaKkdyW/1CPmV+b6tevTdDh8ipXAZ7XpaYLml0nSHcBzHXku/Jmj5TGzE/aP0XTrtdsQfJe1xLKPtCII1AebDpPq2NJ/2yug5J2wbVHhcH9DZw827+oJ9FZHVLqaohLTuri7LYi18LjW1Njfl/jmtha001aM7VBERdOBERAEREAREQBERAEREARFCdpu1dLBMl93H4WDj1PIfvnEZSUVbOpOTpE2vNSoGiSQAOJsPdcTzn7X8Q4kUyKY/lF/ff5qNZmlaozVWqPe95khziY5NA4DnCzT1Kiro0R07bqzpvaL7R6VIFtCKj9tV9A8uLz0Fuq5nmGc1cTUDq1Q6nkNAJuZMBoizRPADz5qOxuPDSAPFUOw4NG9uQ6r52Pdpx9OrXOoNJG8BrnDSDygapWbdLLzLhF/1w8R5ZtYvKa7araJb3eoFwFjYcbTH1srLknY9lLU6DUfuZ4/mVPV82q99VZIDGlwaA0E8IkkTzttfit3KqnjgiJO3LkqZySaSK7cuWVz/wDWGXJjUbmQRHSEdlTGMJ0hx4g2EcweBsrrXy4OeSYIXrDZO0mYv1XKk3SOWq5Oct7NNqvAZTcBvqcbDoOalMP2UdTIgdLWlXqjhCAfOOGwXnHYfwiN97Hb1XWpVYtFdPZSlBdVEgDfiLdN1Xx2VDnRo1+L49gwc5Nva5ur5SwmppDrmxPLb58VXKmR1ajiSIa4ACHSBB5T9FFyfoIjst7L0A6s7Q2oGNAaLHUTPy/VUXG1jSrHupLQeJggz92OAXZ8swTBTFN33LEbTeRMXVD7XdgnUSalJ00iZvu0E8+KsjNNcnU2nweuzvb4mG1TP895/vHHz389l0zLM7DwNRBkSHSPnz8/dcFq5YGy5jpI3Uz2X7Vmi4NfOniPw9W/mOKKUsX2x8r0WuMcvD4Z3kFFAZNnQIF5aRY8v0+inwV6eLLHLHdEwzg4OmERFaQCIiAIiIAiIgCIiAwY/HNo03VHmGsBcfTgOp2X5z7W9o34qu+o4/EbDgBsAPILpH2wdodLGYZp+Lxvj2aPqfZcZc0vcGjcn5cVkyS3SrwjXijtju8s3Mpwep2t3wt26lSuZ4/uWSfjdYD9/NZcMxtNs7NaPn+i3cJkzK9Zrq4LmNiGbCbF2rnJ+UBYd3yTuXSNMn8UKXbMfZbsNVqkYiq5p1bU3AySSNztsrLjA5gqRTpAGL6RII/T6dVI4d7jiGgANpNaYEbui3kAJhbWKwWslocWxDibTPRMk76MiXs1+y2U1H0mvJbBu3e4DyQXdTtA4R6WI5eyCZE8gVC4Ko5jXUtTofLmkzY7XPWJhfcNjnOJZpdLeMWPkduirlKNdWS2sn2OcG3cD/N/nqs+HzQGBqAdYCDM+arTsE54IcSAN4INz5bRsveX5Y3Dua6XESIMc+duCqWWafBPZGuS4uURmeYtYQ0kS7gLkCdyBdeq+OcaopBh0wCXzEcYjjssjsMx7iC0E7TFzF7ne0rRlnu4X7FcVXZmsWl1oIkHooumHtboPxAbzIdbcHdS1dwnSBJAt9QJm2w4QvopsqWIMtv5evFQnHdwnz/bCdEBgKDmVHSbOgguddxIEi5kxdSlWuC0tqQWxBmI918xWRh1w6OHQ+fJVnO8LUFTROoCGgAHeBw6yqKni8FiqZ47QdnqQZAaBq2Ij5Fc8zrLX0hIEkbEcpvZdCFdxpmk6S5t6Z5ESC0/RaVDDUq1HVUGm3iB4K2GTa7XQaIDsb2qLCGv2Jgj8J5+S67kuZTDCf6T+X+FxbNsn0EGi8GIhotPOZEgkXF91aOxefGozQT4mXB5gfmPyKsU/hnvj0+ydLLGn2jrSLVy3Gd4wHiLHz/d1tL2YtSVo89qnQREUjgREQBERAF5q1A0EkwACSeQAkn2XpVn7Rc27jA1I3qRTHrJP/SCPVRk9qbOxVujifbDOTicTVqn7zjHQbAeggKNyalJL/QfvzWrjqim8noBrW9BqPoP37rzcktuO/Z6cI3OvR9razVZSYw1IuWjjx8uE35K+ZNjGtaxtWGuJ0yYuZ2J5qodnO1VLv6TYMuNQVHRYC5aZmT4RBsr7RwlN5b4WgGdO1yQS4/vmoSi4RSM85b5M2qtam1wE6XcBB484FvVfDmhZaxJk7A2np0Wg7LjTe0OMgSfT9F9welw7w3FgOvX97rO7sUiSwuYNqAiAAI4DlwP5LBidLrG4H3eHr1Wri8bb4msaIlx5ngI3K2sNgaTg2s2SNJg3vJF9PE2tPNcas70ZKWf06OmnpmoROzrWkSRt+nBeMLjnV3OD4Ac2WkcpHHj6dVrVckFdrXuc9tIkl9NshxifjcLuPNvDgt/CYjC03BlMglvgIDidIN4N7bea47aSb4HHg3KGMZTcBq5SAJ91OYZgkxx2+X1UN/pKRYTT5hxj4iRbcrNgMW+nIc0aNm3MtH81tvZdxvbL7dEZK1wbrp70VARpAIIgzvHqsg8ILmX39Vp4TMab5AdY2H6c/LyWzh6MSdYJ2jYIm27X/A1XZmZZ0gjQ64ttP6zusFXAh9QOI0uYQeBDxw4fqF6fBkFwjhG7bed5WdjTaDqA3kiR9FdHniuCHRQMzyqthnOcXCqXOc9sw2QTLmRPCfqvGCoNqUwYMP1Ezu0iBpd13VwznCueQ5ry0NBm55xtxFlENpwxwOng7UABc2uOfXzVORKMmWJ2igZ3gZm92AgiJkRbj5fNQmUZx3OIDm89fnfxDrz91bs3yPEOd31No1NmQTAe3lHGOfLyVaq5TQL31Je3RqgNjTxE7bTYhaYpOO1iMtrtHYcgx4FRpHwVQCPW7fYy1Wlcl7J4/Xh9M3pkEf0u29nAf7l1TB19dNrvxAH/PzWjRTbTg/BHUwppozIiLeZQiIgCIiALl/21Y0gUKQ/mefcNH0d7rqC5r9seSOeylXaJDJpu6aiCw+U6m+ZaqsyuDLMTqaOL1BL2jr9FP4mpow9R3GNI+QUKKcVmA9VJ5xW00G2Bl4JBmDxgwvPy8yhE9DG6UmRvZvJalaswtlrZPiEyIFyI4cF1mhT/hNBOosJvxmZkdVQuyuc1as0wGU6ctEU2hoA8RM7udw3P1XQ8twulrRMmdR9TN1zUO3TMkfZkxldzqdMHc2NgTHEclD53mOpradGxB0mLQ0blvtEq1DCB0A8AT+/dVrMclYzEN7sHxAB7iZiJv5myzfuTVDLMOyozxOLh8LqZsLOEEH98VZMQIpwzcQABERtp6DyUNlGGptDmAxclxuSfNS9Gi4QGwQQTuBaABbe/PouXxwdNCrmr6T4aA6YJZttudXPksX/AOcYHHTRI1HxE6beo+L1WjiMrfUqEMIibku584utzC9m9Ic1r5mXAuEHVPzF46KCbqiVIw1Myc2t/CpuMi5BMeUc1YcBmLi7uy5gqfFpm5E/hmVC0adRrnB0SDx5cweSy0jS73+G9neAaSSIJP8AKeNuqRddBqywOwraOpwaBr3IuAdpIiBstGmKjHnU5zqboiwOnqCTMdFq4XtK8Hu+6c8zAIcJPmIupnC02kkmabnXLSbecTHskoqf+pzmPZky/BAmS4x+En9bcFlxFRzYc13h4rCP4Uti5i5I2PJoMj1WbEt/hHnv+cJGG2NVz2Rbt2ZGONWm4cSHNk9DYfvmoLD5QS8FwIAkRwMQRq5/otzLcWGFgd8TtTg0cuJI4XBUrjqrQAZAB2md1dFLJFNvo47i6RFYwAMc48AfoVznN8oNc6G+BpJLhzNiCSYnfbZXnO8XqZAkyYlvveecLSzXBN7rYElo1E7n98kt9rwEU/stUNGronfVTPvb5hdg7MVtVGPwkj0Nx9SuK4Juiu6Ng4EdP+y6t2Kxk6mniAR6foR7KzTz26ivaL80d2FP0WtEReyeaEREAREQBYcbhGVabqdRocx4LXNPEHdZkQHAO2fYqpgsSHHxUfuVPxS5oDXcnib84kchDZnhtdJokC/HnC7Z9qOG15bUP/LdTqe1RoPycVxjOKU4YkcHb+X7C83ULbkjR6OBuWORN9iMDSpMa4EvqPaNQMAM3Pwm443O8WVxwrNySNR5e8BUTIauth7t1qmlpmOXHrJ26K4167qYMAwDw3PHbgqMvMuShG5mFYhhl0aWzPXUR62ssWT4hr6Orckn87fReKuNbUp+MAS0ahyuPzUdhsBUpuLQJYQXAt2N9wRv6XVTj5JfgmMvwOsl06drtg3jiCQVL1MI46mzAILQRHiEAAzwUHhP4ZuBr0kkAyY3vJtcqVw+baWklp2sLST+5KjwuGOTFUyOnLT9/i4WJ4Xg7xa8qVptZDQSSRtO+2/ssT8yb4RcvfZu28TflAF18xeCafi6meR/JcquULvszVMNSrN4HSQbbz16Kk1sLRoV3zaHFxJDjYcePspzKsYabalQ+IajAbfUGkN1Dax2Hks2ZYLWW1WMLm1GyQBsY4xsfzBXH9kSX1dDJMzoU2yHAmpcu+jY8uS2cTiA9/dm3FpvYg3Duh5C0KDpYYav4dPY7uER6bKQ/wBWWnW8NDSYJeNJFoBE3J6X/NLdUKXZ6zCn3LID5cI0hxJgT907gc+ClMHiRUZDviDdUTwNifcLTxeeUQx/eHZ0NIE8hLY4XkjfzhROVVHtqve74Wh0vdPAwdAm7T0EbXlda2u10O1yWAZQ5zg+B4WlobJGziREea1e09Ymm1rQS8u8IaD/AHGxsAPyU/haoLd+s87TZYcVhgPI8bCPMkqUoVG4/wAkFLnkrmApzYkO1bz0Oy3M2wJLeu14j3UnhMOxtxok24X/AMqs9v8AP3YUUhpDhUc7fgGxNpF4NlPHF7Q3yUCthX0sRUa8QZETxE7joYVy7NY0tq09J8VyAT8UAEtHXSTZVzNseKvdmCDp2MSJcDGrjclauZYs06uGLSQdTnW9AqJp/Iq/tHo4leJ2d6w9cPaHNMgiQsiqfYnNdY0kyKgL2/1CzwPk71VsXuYMvywUjyMuP45OIREV5UEREAREQEd2iwPf4WvS37yk9o8y0x84XATNWg5v8ur6H6kL9HrheaZd/pcwrUDZjnODf6aniZ7agP7SsOsjaUl4NmklTcfZDdjMvp6HGpLgXwGh0RABk8QbrouIwLe7BcQBvBIvbaeK5fhMoqzWDHRpLXFgB1bxqG3VsSrThc1Fa0lmkS4OgBsczz6LLlW57u7HTokcrZQFMAOcZuWFsgX2PIf4U1luLpnUxkSPEdIieEjytKruW4Y03Eth7IueN4Mjy89ivlTDuZUNVhkkGADz5cwocIj2SNBzdVUwQ4kBxJmd9ull7/1wbUYyZbquTvf9F8pMD2uvDnAHp1gLBiaPeAaCA5pBk9DKjtJWZsdjhRxDH7gERfld0DmQr09ralORcObI9Rw91zjEu1mnqaC7WA6LRJsR5xwV5yuoSwDeLBcjStexLpEDis5bUAoUWg8DwkD6jjOyzPxLdDKVoaIlpI8RMkscLxeL7qv5zU/0znYdh+Iuc/nBcdDAeQYBI4kmSvHZug2rWNNx2b3kEmSJAHpJ+ii0+kT4qy2VavdM8ep87+KS0efEqNxOI1AtgE2LHG8tPMbz7qVxuEkOc1smxLTcG/BVnHZ/3bzDA12xc6YAH3QOHn1suSTXByPPJv08PDtNRgDWjU15BIm0xHG5geSyVG1nlpNqTntIgfECNjx49NgtbDZ45gN9QJDnA6jYWIuLAzv0UmO0zasN0924EFuvS4Oi8fyn0SotdnefRs5diyzWCZcXbuO0WAA4AKcolxMktLTw5WEecGbqN0MgODANfiLXE+oELeo4tpiBHCNotvy2ClCNSpsrk7VkfmOnWWMu+xOrh/K3rHNUPtliTXY0NPHQCbwJmR7K+Zv3TB37iQwQ7W2YAkCTE22vFvdVTOu0uF0GAAyXXAPiJJJj8RPsprHtlY3WiAzCiRV08tLbeU/VRfaN/wD/AEUm/hafp+ik6VQ1Kmtw/mI5TsPaFBZhV14h5GzQGj9+irj9srfpHpRW3GkX77Nsa51SmzgHav8AocD7j6Dkurhc1+ynLYJqH7rfm6w+QculL0tFGoN+2ebrGnk/gIiLcZAiIgCIiALm/wBr+S+Cnimj4IpVI/CTLHHycSP7wukLVzPL2V6T6VQSyo0sd5EbjqNx1AUJx3RaJQltkmfn3McYabqeKZMkOa6OLiIdI2uSH/3DkorB5y+oKjjBcwh0ED4SYJkbmYUti8ufQq1cJV3Y7SeTreF7fNpkearjqPc1CHTodZ2mNWmZtO0wF5+OuYS7N2WNpTidF7MZo2thwdWl3wkWtEXIHDqvjsQWEtB1bxpmFjw2EoODBSfSbazZEnheOK2qmEdSa98NgENZezRpu4nnM7qiXZUjcwbQ9jon8PyuVXm5ZVqYkMc5zRvq32EgcvEREyt/B5i7D0qReQ4ucXySB4bx7gjbmrTleOo4hofTIuI6iOB9UaCdEdlrQ6o5jrlmk7bTt/7Z9VZabDT8XBu4g3Hl6qEZl7m1C8ltzcNG4iN55KXONFms8cRvwjmVS35Z39iK7V5WHFld0iCAZP3bQOESTF5UNTFSm7vWAOIktIkzO7TMQOiuWbZrT7oNfEuPHkDN1Filr+EgMtBtx4C+661btMKVKmb+T5qKsS0sPEO/I8V4x3Zam4uc42PwyAY2MN6TzXqlhabIvqI307+sbeqmMdRLhb8vZWJWqfNEbp8FPzGuA4Umy2w0nnwv7LDlNNtfW158bCAbWuLAczx6clnq9lKlbFNe7vGgXlsaQB93aZP59FM4TKnC9QAQfC1shu/mb9TuobH5RPcqIvF40lvg3YJgb6QIJjjHFeMvz3RScQyDcmDaSJP+JXzMsspGuKlKqA9rpgGekHobiNt1mLWUmjSNAv4eXRvMcUUadi1R9w2Jp4vDvpO8DnMcNTR4RcOmLjgJkbSqVneWU2ua3drGgzsCZuYH9Pp62kR23cGkgAAEt1VNJgchbjyUNrL4aT8gCGzt5+aslLbEnihukeqtfuqRebE3/IKCy2iXlo4vdq99p9FnzvFd48MHwjfyH6W9Sp3sLkxxOIHKYnkNyfQfOFXGDUfy/wCo2Skrt9I6v2Ky7usK0xd/i9IhvyE+qn15p0w0ACwAgDkBsvS9rHDZFRXg8Wct0mwiIrCIBREQBERAEREBRftO7HnE0xiaImvRFwN6lMXLerm3I9RxEcrr4JuKpEtgPaJPUfiHTn78Sv0cuUfaB2LdhnnG4URTnVVY0f8ADJ3e0fgPEcJJ2JjHqMLf3j2jXp8yX0l0UPLs2p0SCTpqAQQRxHEFWvCYgmiRWHeOnXpab6SINvvQJMcVWsyypmLYalIAPaJcz/5N5t+nlBUbkObOwzy14dqGx/d1mTU1fknkxuD/AAX3MOydLE1hVe90UwGBoIDWgfTf5heMsw9Og9opuLrgEnd0WEDgOPVfMwpOqMZVB0texrgYJ+6JtwMzZR+XsmoC8uIF5sJ5Dc3UJN9MgkWFmJ12ky+YM2F1kGbihSDpZPeCizeHOdck8XWPT0WPNMTQpMbTcHaj4obFtXM8DFwqlmODDSQHEsDi5pmNwLx+KAB6KvZ5Z27LQ9zKz/EDqAN7wYEgG3puslDFU3w2oHN0kBmpxEjgBwiYEbbKLyJldzO8cCaek6S4XNyBN/WeIUk7CB1MOqN66XGZ6+R/fBQaZ0kMCxwqQKb4BHjNhM8BEnzU5isSHuFMO3MC+9lBYHMC0eJ+meFhbYADgtmnQDKgeHzazeAvO/6KF10CQweKc13i1t+7Djfz5dYWxXxr2gNp+J7nRG8Qblw5LUzSqajsOWyDq1efhAg+hWXD1mGs90wWkNMyJsDbgQQQLKxWnVkfyame5Ee7LqcAgRGkG+q1ztY8p/OAxVc0Q4VYhlPW1xBkODJcP5mwSrVi8wp0qbzUqtIdc3Fo53tyVAz7NBiGgFxNERA0wX8QLgOjzsVc3GP2o7CMpukQFPEurw94IpgzTbaXu4PMbdB1J5L3jsYKTD+J379h/nmF6rYgNBc6Bpt5dBzJ6KH7t9V2twgDgdvLlA/eyglve6XRtVQW2J8w9NxMfeef+w/Ndy+zrs//AKfDh7h4ngR/TvPqfkAql2A7BuqPFas0inuNQjX0aN9J4naLCZkdbAW3Biblvl/Bjz5VWyIREW4xBERAEREAREQBERAF8IX1EBy7tj9m76LjicvBEHU6g3dvM0BxH/l/7fwqksqU8Tfw0q42MANcdjvZjuhtP4V+h1U+1n2c0MbNRv8ABrn/AMRos/8A9Vlg7+qzuvBZcunUuY9mnHn2/WXRyLBZ3jcG8h5c5nEOaIH9TYkTzU8c+cafesp0W1CHFpANj5F0f9wseZYDF4AaMVR72iLCoJcwD+WoBqp+TwB0KiamHo1f+DV7on7tWA30ePD6nSsjlKLqaL3ijNXBmDK8S6vWqa3FxDgZO5MEH5iVJ4DDCrig2sPCASxp2McuBKjW5ficPLm0g6bawRHOzhLT7phu0tWkHd5RMiSzcwS0iQYtEzPmuPbLpkHCS7R0/EYmlRpB9VwDBYNO072G7ne6pGcdoamLqfw2xTmADub7uM28lRMxzOpiHzUqPMAwXEktH8gJtPRbGFzN+kNpBxPUnwgfec7Yczw6qx4nRWuGXnu+7IBdrhpkEkkyTAnhH+LL1iM9DGN1AmZBDd49xtzUDRxj6kubVYYBJjj1iZ9lDVcDia7rNdHN1v1Cq+NX9nRNKT6R2HsvndLENpBrtRbYTvEQZHONxvZe81aB91jHNJ0TGqBN2zeYk2XIcL2YDDNStf8ADTuffgrNk+X18SYw1N7zZrqpMmAIAdXdYQLaQSY4Ljp8Q5JrE1zN0a+a6XVzVedTg0AMFhYk6nibb7KTyLshicd4x/Dp/wDNeCBHKk3c+e3VXPs79mVOlD8SRVeL92J7sHrN6h6m3RXdrQLDgtGLS+ZkJ6hJbYFIwX2SYUAd+X1iOEljR5NaZ93FWTB9lsLSgsw9MEbOLQ5w/udJ+alEW5QiukZXJvtiERFIiEREAREQBERAEREAREQBERAEREAIlVXOPs0wWIJcKZovP3qB0T1LILD/ALVakXGk+zqbXRyyv9leLoGcLimuHJ+um7/c3U0+wUVi8jzRk95he86tFKpPq0h/uu0JCzy02OXgvjqMi8n5/qMqtP8AEwNQHjNCuPyKyUDUNqeBqHyoVv8AAXfEVf8AhYyz/MmcRpZFmFX4ME9g/maymP8ArdKlsH9l+Nqx39WnSbyBdUd7DS35ldYhFOOkxR8EJanI/JUsp+zHB0YNRpru51T4fSmIZ7gq106QaAGgACwAEAeQ4L0i0KKj0Z22+wiIpHAiIgCIiAIiIAiIgCIiAIiIAiIgCIiAIiIAiIgCIiAIiIAiIgCIiAIiIAiIgCIiAIiIAiIgCIiABERAfF9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979488"/>
            <a:ext cx="2266950" cy="201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samabelle.pbworks.com/f/sauerkra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0"/>
            <a:ext cx="1524000" cy="1524000"/>
          </a:xfrm>
          <a:prstGeom prst="rect">
            <a:avLst/>
          </a:prstGeom>
          <a:noFill/>
        </p:spPr>
      </p:pic>
      <p:pic>
        <p:nvPicPr>
          <p:cNvPr id="4110" name="Picture 14" descr="http://t2.gstatic.com/images?q=tbn:ANd9GcTbZkgxweE0PZpHrvyqmUsBYClEdt2FMt3MmZd1y6Cy5pTka5v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876800"/>
            <a:ext cx="164782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Food Production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Pasteurization, is most often used to treat beverages such as milk and juice</a:t>
            </a:r>
          </a:p>
          <a:p>
            <a:r>
              <a:rPr lang="en-US" dirty="0" smtClean="0">
                <a:latin typeface="Comic Sans MS" pitchFamily="66" charset="0"/>
              </a:rPr>
              <a:t>Pasteurization is when the food is heated to a temperature that is high enough to kill most harmful bacteria without changing the taste of the food</a:t>
            </a:r>
          </a:p>
          <a:p>
            <a:r>
              <a:rPr lang="en-US" dirty="0" smtClean="0">
                <a:latin typeface="Comic Sans MS" pitchFamily="66" charset="0"/>
              </a:rPr>
              <a:t>This process was named after Louis Pasteur, its inventor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9154" name="Picture 2" descr="http://2.bp.blogspot.com/-bzlz2EMKHxo/TVsmAhjeNhI/AAAAAAAAAAk/NeXQLvX1hv4/s320/Pasteuriz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3048000" cy="2190751"/>
          </a:xfrm>
          <a:prstGeom prst="rect">
            <a:avLst/>
          </a:prstGeom>
          <a:noFill/>
        </p:spPr>
      </p:pic>
      <p:pic>
        <p:nvPicPr>
          <p:cNvPr id="49156" name="Picture 4" descr="http://t1.gstatic.com/images?q=tbn:ANd9GcTBXL1Bx8LYMAUIZvhScriTfsjxQKTLncmpnLTkIci8FjR_Xr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914525" cy="2390776"/>
          </a:xfrm>
          <a:prstGeom prst="rect">
            <a:avLst/>
          </a:prstGeom>
          <a:noFill/>
        </p:spPr>
      </p:pic>
      <p:sp>
        <p:nvSpPr>
          <p:cNvPr id="49158" name="AutoShape 6" descr="data:image/jpeg;base64,/9j/4AAQSkZJRgABAQAAAQABAAD/2wCEAAkGBhQSERQUExQWFRUWGBgXFhcXGB0dGBcXFhgXFRccGRcYHSceFxojGxcWHy8gJCcpLCwsFx4xNTAqNSYrLCkBCQoKDgwOFw8PGikcHBwpKSwpLCkpKSkpLCkpKSwpKSkpKSkpKSkpKSwsLCksLCksKSwpKSkpKSkpKSwpKSkpLP/AABEIAOEA4QMBIgACEQEDEQH/xAAbAAABBQEBAAAAAAAAAAAAAAAFAAIDBAYBB//EAFIQAAIBAgQCBgQICggCCQUAAAECEQADBBIhMQVBBhMiUWFxgZGhsRQjMlKSwdHwM0JTYnKistLT4QcVJFRjgpPx4uMWNDVDRGSEo8Jzg5Sz8v/EABgBAQEBAQEAAAAAAAAAAAAAAAABAgME/8QAIhEBAQEAAQQCAwEBAAAAAAAAAAERAhIhMUEDURNhcYEi/9oADAMBAAIRAxEAPwDX9evfTkYHbXyBp9NA1PnWnE4DTY+o1xhHI+o12kVoO5fvIroHl6x9tQjaoXx9sMVLhSN8xjeI1MAnXYUVdy+R8mX3TSPl7R9tDRxyyDrcQR4j2d9NPSOwTAedCdAeQneN6YgsV8vpL7s1c6vxH0l+2quCxq3UDoSQfWD3GrK1Fdy+XrH20svl6x9tKlFVHMviPWPtpH76ilGvq+ukRQKfvp9tKaVNigRfwPs+2uZ/A+z7akFlvmn1Go7jBNWIUfnED30GO/pB4xetLZ6q49sNmzQQJiI2nxqToJxO7d63rXuPASM52nNMeBqr0j4hhbt5evh1SQMtxR3TrnE0XwXGOFWUBwyuruAHlmYLHzszMPozXLovV1b2e+fN8f4Px5/19jxfw91Nz/mn2fbVLDcfw9xsqXQzdwV/eVAq/XV4HFfwPsqHiGqbTqPr76nqDFARqSPIT38pFAJur99KqOPvpRG6q/OP0f8Ajqo4X5zfR/46sRTZfD3Uwr4e6rMJ89vo/wDHTSqfPP0f+OtCtl8Pd9lKrGVPnt9H/jpUGtj7ya4V8/XSE+Hr/lXTPcD4z/KsK4qa8+7c9x7qflHd7T9tNM6H77HwphxuS4ogEnxIgnQHQctT51AsQoKMAQsgjMNYJG++43jwrDXOB3b902xdlEIfPdRh1h1XKpJOYA8xIovxfB21EG47tqwJFwCTm+VlUCBI1O+m5rK8MxPwdnIuKIkDP2sxBhVt5wSrGSeUgcqk5S+G8wQPR7FSfiW85SPQZ1qW1wDFrJRGVuRDLM8o7jMc623D2L2lYkSRPM8/5TVg2u4j21c/aaD8CwUWpZizOZYnQ5tmmDvIOvOiBwYPzvQ7fbpXMDaOTlu/f89q8+/pJ41ZuGxbS4txkuZnCHNlEDntm30BmiPQfga97fTb7a4MKo5t6Xb62p2HxCuiujSrAFTBEzsNdZO0d9M4XedrYfrXUvJhWKgCdBpvoN/GqHhF8PX/ADp2QeG499Sm7cO924fNzTGDfOJ9P2ioO1nOnrsMIcjMhzoJVip37xrRdbrLeyE5lcFlmJUrEjsgSCDzoZ06t/2Q/pp76DC2kIRS1xnJEmXYkeBk78/TTfg6HdVPmJ99NX6h7qkU1qcU11LSjZQPICn9Z94pk001ek0U6PmLwbxA9o+2t31x+4rA8C+WPNf2hW7rJUti7mJ0HoHie+pnuEDRguu5Hn3KTVfCnf0++pboMfi/5o+siiK17EN+VX1N/Cqs+Jb8snqb+FUt6f8AC+kn79VWB7rP0rf79IrhxTfll9Tfwq4cU/5dPU38Koyx/wAD6Vv9+uFj3WPpW/36Ik+FP+XT1P8AwqVRZj3Yf6Vv9+lVGkmunl9+ddS4Y3rvWHvNRUVy6qgksoA1MkbDw3oIl8XMWrLezIBqFQaFZ0kiZ2ojxbiNy2kouY6kMzKApA55jLeSz6KyOP4ybzo1wXVaY6tDmzJIILNaC5RrsZ223jlZyvluZ6a7iGICgAsBIjU+kATqZOlY7FY25dxDdUoU5QrElTIkKYJB1OmkToa0jWc4XNvrBMkKW3cltWaNOflWdvdD811vjCwnZgwU8/lB59IroNBwXg9+3aA63qjJ7EK6gE6SYEeg1fwvFz1VxroyvaJDgc42I89PXVLhIaxbFvqJ3JZDIJJmYYk93Oq/GFMXSEJD9XAUAkZSCZWRG0enY0Rf4c+KZNrFvVtGzsw7bb5SPdWWxf8ARhbN0E3epZiWDJmcMSZKBHINs8w2Yg66aVqbnGFt2muPacascuXtatOp+QPlTObkfChWK6TLdNvqrRIDBg0EBjBle0qwdTQ8Lt7o4y2TbtYl0UKqqHdjqDJJIMLI5Ab7RQno302S45tAFlRZa5MQAJYhMuZwDu0zGsRrUvF+MXuqfrbVm2pPZBKPzG69oeuY02rDDhbWLgvYUM7k9lVZSyH862NXBk/JO0iKZ3HrHF+NWsNbNy42gA0GpJYkCB9e0AmpjeudUt4onVNGVxdXKZ2+VEV4d0i4lcYIrXG0LF7WUr1bzvl2EjQAwRBFX+j/APSRjcJZ6mzcTq9SFdMwWdwpkEAnWqmPWcQ4+E2dR8m5zHcPXVbpiQcKdR8pefnQPo/x7F32t38SiFSjZAiFWKaS5zMQRrIGkhT4Ud6XL/Zmga5l233ig86UdpvR7qlUUTwaaIYlis67KsTGXYjl3nx1qLilhVZSgVcyglV0CtqGAHISJjlmitcalilTWp1MY1pkR4EPjB5r+0K3dYTgH4X6P7VbuaxVp2EO/wB+ZqwVB0Kl/BZ+pTUGD5/fnU91gF1JGvKN4O8kVlYq3sOv5C762/h1UfDj8he9bfwqkv30/KP+r+9VVryflLn6v79WDpww/IXvW38KmHDL+Qvetv4VMN9Pylz9X9+m9an5S5+r+/QSfBl/IXvWf4VdqHrU/KXP1f4lKqjTiPv/AL11h9/XSUSK6VqK8543xlmcyZ1MDkKrYbjdxRAMA6kcie81W4rbHWt51HbSjbRYTpZcHIHzFaDA9PSPlWLbf5Naw9uzUq2B9yaD0deninfDJ6v5VS4j0rV1JFhFI5ga1jUteLfSP2066mhgsDBghjIPIjWoLGJ6QyjEbEscusEz3bcqqWekGcrp8k5vUDQzDOmVGxBuuCCz5Wh2J1mWBEyZJjWpH4baVDew99rltg4KXABdttBPay9lh3MI8RQaReN4a7AxFhbgHIyPaNah6RYLhuIwrpYw5s3x2rTAsRmH4rZvxSCR6qytnEQJZ48z9tFcAS4JtvmABJKupgDeYJNUYDjVwEqgVl6sZTmYli3MkEwPRWm6HHDtYZb+Htsc3Zu5ZcyZI1BAjQbbGiHHOBIQL18GCBDmQCOWo0bep8MMNetJaQRiASyOryt0TqmWYUxMacuVSq1/F2AZMugFi4VAgACFAEAbQdqx3GOl165bW2SoXSQAJlQCNYncHnrWn6QkgqAP/C3dtdso5VgAZFsOD8pgSBqpjkKMr9jijAEAa8idYkA+qdu6h68RuFiCMwUksxaDBJ+SIIJ0Y8tqlVCGYeXuqvbts7XAWbqwYgRBzAFhmiRrymtoIk92o5HvHI01jXFEcqd1ZIJgwNzBgTtJ2E1plGvGjh2VgmfMQImNjI5HejY6f3Tr8FH+o31W6GcNB65CFZoIMAH0a8vOj/HsHbe7ZW92mecwzuFCgiEARhzOhiSQPKuVsjpJoNgultxcUbzEhCsG31pNtY/GiN4B5Vv+A8ft4m2XtX4AIBKo+8AxBWdJ3rD2ehFg4l7ZdWXMHNo6sJMRCnMF/OJHnyr0DgvQ9bFvJh7aZXHWTGdJiIzXCSGgchHjUvkyJL+I/wDNN9B/sqq+JP8Aej9B/srl9T3Yf6Kfu1WdT3Yf6Kfu1pmpTim/vbfQf7KYcW396P0H/dquUPzcN9FP3ablPdhvop+7QxP8Kf8AvR+i/wC7SqDXuw3qT7KVXExoO/zPvNdNILTslQeUcV/Ct5/XTbQp3F/wzeZ99ctGjp6WrdS1HbNPoie21OvnsnyPuqNBUl09k+VBnsR+CT9D6lqDhjfF3PJv2anxIi0o7lI9RUVBw1fi3MwBM+R0MeufRUHLWH60qhJAbcjfv0q3hujuHZQxVn3+W2og/mxzNd4fZVbtuLlt9fxM+nn1iLHomj1rDJAAZEyySArn5Rk6W1OsyTUi0AxnRqyts5FykkdqSSddtdOe8ULxWFFlraJJzbzuYPeNq2GJtqyHLcDFSvZyOp3B/HA5a0Fx2FsNeUm/cDCOytidZnc3AKqOcY4bbFxE6nEWzEE3bjfGQ2UMkEArlAGgG/Pes9cRDcZFVxDsJ6xjKiQBqZnxrc9K7jvibRa09oqsAM9ts1vN8o5HOU5soy+nlrmGNu3culrc3CzQbg+SCwgqGIEZZ18aCH+p02Jf6Zp39Tp33Pp1LicbblTMZQSZIl2IMTlAESANhUuHR2yDK3ats4IRzIWZYAKZQEQWG2umlbmM91f+qk+dc+nThgQBkm5lJDEC4RJHgBB5+U1aewV0z2we5hfU6eHUnWkux1tmPmsYHmXRYpcVf4EHt/F27r5HOxc6kx3RI0o5d6OWbJ6xr1xMxCkghQS2mWQJAOo32rOcHujrbZLWgA8z1iFVHMlgYGmuvdW3xtzD3kKtdwd1dDlbEWoJGo/H3n31xnxzqtrdtyYfwnhy/CXuhbeU21UEGW0Y6GSezCjU6+OlW7Fr+1m2B2Rb60jMQM5bJrDjvOtZ/gOJtWbDOuIQXb3Z6tgAEZTlEXJKsCGmTA03FMwvFbj4sqGs4h8sBkW5LQ89WgUxMal4ZREzAM6v6Yz7Sj+kbCG41vqlhQTnJbKYMQo6zMxMiIkmDpUTf0i4H5qfQv8A21gOlXCPg+KuqXRCPjMjZpBYZsgATXuB08YqlnRAl2Ff8Y28xIEyBmYAQQ2pXXSNd60WPbMF8cge3h7LKdj1jDzBBugg+FTfA3/utr/Vb+NWU6A8NuHCl7tm9cFxyyFZUZe/5BBkgnStI2AH91xH0j/Coym+BP8A3S1/qt/FrtV/gA/uuI+l/wAmlQGAzfN9oroLfN9opdaBzA9NO64fOHrFB5Rxr8O/mffTbVP44P7Q/mffTLVR0W7dSCo0qSqJENOvnsny+qoxXbraGiA+PsHkJzA8wNRHeRppVXAfgbvlVziZ7Ho/dqhgLY6m9uNORI9m1RSSyWQgGPGhuC6QXLRIPfB1279xrR3AXjaACtlYSS5jNqPkidFUeWpmToIkxOC65xcuFXfTtMik6bT3+mp7RQ4rjLee1kTMzoHLQcwfuBJ8Inzo2nHWe7HU4bWO0cLaza675N9aZhejPWMjpaBOkmBEz3kgCm3uDXkuy9k2iW/CdWuvISwH11Qb43wkC+A2fMLbXA1sEgKrDMHtE7SQZt5Y3ymDUXSXhlpMC15UtO4yRfD5mEuoIKt2TvAESOYEUaS3cXFJbNyzcfqXIvXLPbVc6gpC3QpBJmY5bUJ4nwp+H22v27ytLKGtdWotsCdOzJ0Bgju5EVBneAIjWizWXb5SsyYhbUpAIVkAlhMHs6HmDFT8D4oRiMNnsX+rtWXtkpbdhmc5u1lUkppy1+sjb4/fvT8HxDI5bTDtkC5WGvVXOyP8h18SaH4njeMcsrvdzLoykHMh7mgSp9VXAaxHHTevHKhZpJygMpAU5RmkgsxUtMgAArNRcTx8MhvoyJbQzmZXLhYIJEmAYVSN/E0CwxuZbjLnygAXCJiCZGfwLR6YpyYw5WYtqoGXSeYEfzoL2J4xZxWL6yyy5QVGYiBILESDEA6eGu1FOE4tbuJcXcoVgx7RHV5CIAUHRSDsV13meWYfFlzmMEnmVX7Kt8Owy3uy6B8s9koG7O/MaRqdO80BxeE4LCAuqXcTkI/GXQn5uVZY+IU7CTUHBh19+9euNew5C9jqcqELOgaRqO8c6HPwyx83L5E+zX+VQWMLkudliVIOknT07RQCul11byLdAd7unW3GAmYKhQVAGWAPlCQedWv6OkVmdblosh1L5QdtFUZ9NSZPkKr9HmcdZkyZlAjrCAujcywI9nlWuwXGTZPXm7ZS4ysr9TmkQJGZ8oz5mA2kCazbdkh6Hku2VAAbEADQAZIAHIDNA0pfCrXz8T60/fqThvH2uiWxd5DHaBV2AOnyWEAg+zbuq7/WP/n7v+k/71OPLq7s4H/CrXz8T+p+/Soh/WH/AJ+7/pP+9SrYIK57z6z9tODGdz6z9tR5Pzj6h9lCOOcWaxcsxnZWLZlRA7kACMqiCTrQYPj4/tNzzPvqK0KZxHF9ZeuNDLLGA4hgJ0kcjUlqsuiylSUxa7laM2VssxmynLPdmiJ8Jmqh4NcuNpTZpZCxgAkwTA5Acz4U0wM4kewPKPYPsFDsO56twOe8d3poljxNr1UPwDfF3f0aAvh8fctdhLjqsAgAxOZQ0yBOpNV/hGXNLE8xpJ/3NU24jqCytAABKqSIGg1HOPdRa5gUbCm+txyF/F6sKsggGWuXQxGv4qGpOMnc0T4DxR7F63cTUhIymYMgzIrWcU6b3blrKVQT3D+dYIQSoIB7Iq7cRMogKD5CqjnAuLYm7jlK3ikKwzYhi0oWEqmxaWggTpFaT+khj8BaSflpz8TWYw+NRXtTfVcqn5QGa2zMDCwMxEdrWROkiKIdKrpbBG58J69MyyhRVkkxJKGQRUzC3WGstqfIe6i2F47dKBGKXU/FS8i3Ao/NzglfQRQ+9iVuaLaS3tOXMS3mXY+yupW81nRA8cZ8yHKiAEDqbVu2SSI1IAJXvEn11BbtBUuZTI7PnvrVdHEE90z6BJq1adeqcyAJGpMDfxrDojSrmDsgOpZlG7ATrpvI8M3PeRGxqptHOe4jw+2rmAtZmIPzY8hNN+hXxFxZM37XPZieflHtpmGx9hW/Cm4cp0RNI59otHoihF3ggzMS3M6ADv75q5wvhKq5mT2G3jw7qkENm/YKXSFutbhZDFQxOYkQVGgrU/0dXQHum2UsjKB25edRsWV/PlWKtLFh/wBJR+0a3X9GoypcI6kyQPjSBtG0sKsZrZ/Cn/vGH+gP4NI4p/7xhvoL/Bpdce7BfTX+JS60/NwX01/iVpnsXwp/7xhf9Nf4NKl1h+bgv9RP4lKgJkz+L3d321WxWER2R3tlmtklD80kRIAOpqyHHeD6agbidoEg3bYI3l105HSayrzfpEn9puGIlifWagt7VZ6RXVbE3CpDCdwZHrG9V7YqOidTVUcPFxs2VyQd1YgcontACACdYnxqyTpTb2BU2s3Mkr4xAYejX2VnlfCxfucNAtG4b+HygAgC7mZgdeyttWkxymh+POGuIQblx7o0zWzFoqDMMsls4k8tdDptUNiVWDBMZTIB+zUcqpNZPWEqVURqSCd5mIB32nvrnervqzF7i2LsPbHwe26gaZi8gx+aRofIx5UGwQ7F3yq/fE2xzNUsMIW6Dpoa68e0Y2G5do3jlM/qkH2UQwl1lPymHjnvA+uCaGxIWRIjntv4gr7quWWHo8I/fArojRYXivVgDrWTQGBcvL6YtWnHp38quf1xduI8XLrJAH4TEsJJ5zhoG2zRtpQa7ctBVDB85CwezljX/EBn0RVyxiLIItqpIzKZdbYJ5QSb+TLrzPqqAri3xASGa/EQQWxcR3FWtII8Jis3xO+Thb6nOSOqjNm0AaIUPduED6PkeWoxa2MpAWwD3ThP/jcuH2GsnxC0Fw2JgKATa2iCQ+sZbVsHl870c4ANg6nyFWVNU7B19Aq0GrrGPbjWoW7G5n2AQP5U7C2j8HYOCdV0WcwHdtT7Tdph4n7+yrto/FN5r9dcbNduPPJiul8EheruLA0LCAdtJ76JcM+X6Prqkhq9wwdo0kxOfLaGX+fmfTUuC+UeXYP1VDeOp1JJme/fkOdXuH8PuHMcpVcpGa52BJ5S8VGWbQf2dv009zVtegCTZbsZu184iPUR9xWbs8LtrbZL15VUMpLWh1s6Hsr8kZvGY861vQzDIbT9Ul24mbskwrR+cArCa0Xw0Jw5/I/+4f3qacOfyP65+2unCH8hc9f/ACaacJ/gXPX/AMmqw78HP5H9c/bSpvwT/Auev/kUqA87BpBE98jQg1Ubg+HO9iyYECba6AbAaaU7q/E+s/WaWUd59dcZyb6WB6Q4UW8Q4RVVQdFUQAPACqlu54VteK8AW7qGhwOes9086yXFMFcw8dYoIOxRpnWNiAavVrSPramu4r4rLOmcnlvlAofdxmWSUdY3zoV/aiarDiavIAMyInQHUT7NanK+FiTF8QVXggiNyCCPSpHuYUPvM2coxzDMGBHMTuOe3LwNdx+FuO7lVbKp1YKxHLmBAq7heG30ZNEQ9UXHXAQyiZGVgZkaBSNdKb3Q/guFfE3FtqQDcJyzMLEzIGp0FK3w0xckgGGGpCAkGNGuEciD2o9O9WeH4dWs3bgv2LblWHwe3bhyAx0DM3YB1PZG2m1BuMO6NbEuonUFzBMj848gPVXSd6yc9uOY9DK366NB/wApip7IfeT+t+4feaq2Qcq7kfz5jX3Vcw7a6ZddNcgH6zCPVWwd4ZgLzshtNkhAM2R275+RaeruBwl98SZZncEyQLoPZG8WsOXH0RTeFWeyjZVOg5IzepsTbPsI8TUvBb6reZnAjWM4tgST/j4tVnfYk1nQU4hYvqpzG76W4hH/AOlV91YriJzYfFMQJXql0zEmXnUu7ty/N9NbLG4izcUx1JP/AKMn/wBu5eb1CsljFjD37bEJ1jW8rMtwJ2CSZYWVieXZ17zQZiwdT5D3VZV4INS2uDHldw7f/eQemHK6U9+EXhr1Zb9BlfbuyMZrpPDNE+i3A1xOLRLj9WlxjmbvjUqs6AnQTynnWo6VdErdo3lsjqxatrddXYsW+My6Ensk5lPd5VisLiGRgynUaju7tqP8TxpuW2Z2yllSBJJbWQNfX6K5X02zymiGHvRJRRIUTIJkzB0HKOVDpohwjd/Ie+gDf9JsWQRaAtKZnqkCethqfSa5gcLdudY11yT1ZiTJq5d2jly/3qa0ezd7+rPupACRIwun5Qfsn7a3XQRV+DdrrN9MkbSd5FYi6P7KP/qD2LXof9H6f2UfGZNfySPO+suDHopbiZouUt92I9SfZTSlvuxHqT7KKWu4Pm/9Na+paVy5A/CKPPC26k+SJ0hM2u7EfqfZSq78M/xE/wDxErtXqh0pgCaTCB3moVY+HtqfDWHdgqiWPIe/wFcXREbZOxYUB6dcIe0lhrhPbcAA/KADpr4E61vxZTCCXIuXiOyoGi8wfKR8rc8q8/6f457ptM5k5hA5AZl0A7qsRB03w56odpiJaATttzGk1Sx3Bkt4iyM7rmttluZ2zFgshcxOoI0IOp0op0zSbIjXf3Vc4lwlL+HAYkEKGUjcELIqjL8I4mXF3P2haA6tCB8onKY013G1CcUHN2bk5ySSDoQY2jwqThGJbrbwSwLoiWyqS1oTOaQCBsZJjzqDFWUGUriEuEkEiCrgk6rl1zeY3mdK3OObcZ1UwyRcHmam6TntWvM/VVDEubd0sSJU6rB/aAy07i+O602oUjzjXUr394NXe6rFxSiie4d0jTbtQPaKuYa0zQBmM7CH1/aHtqqVddGkNAnNBMxrImfR7KnEAaqB6h+0BWolabhnADeys1piuUDNkuMAROnxdi5r94ot0e4Ywa6bRuAA5exavjaedrCg+uD4Vjb94hlgkdkaB2XkeSuPXBovwy4zCXxFsId1ZsNmjzuYlWB8xUqRo+OLeCEs1+I1LfDAD/q3ra+sVjr0Pg70ZQC6TGTUKSTJtlsx83Y+W1Hbrs5IHwDLsDaWx1pHL8Ctwz4g0Ix2BW4jW4xCnnmGYiZ3UsHVT3ZF8jV4zexbneqPCcbcsqi3bSJZVmvA3EIFzSDDN2SQG0Ed1aHG2OH3h/4e3cK5lK5bT947MDnG4I1rNDgLhVD4nDqo1UXUviDzibWno+yi64jCJYNtrlt7kam0fiy3lcAk8uZ51vl8U+2Zz2XsAoNfTv76JYq7KCQQQVBmQdAZIBE7cjUVnjItAizZt25Py3Oe4dCIDOYUb6AeNV8RcPVgkycxmTJOned65OhlyJ7Mx47+yr/Bvx/IfXQsGCAQQSARIiQdiJ3B5EaGKM8Ps9WrFyFBEgkg6d/ZmPI66HSgGXNifv6fCprIlboGpyGAOcg7Cql7jGHRSJuXWnXJ2U9BOrH1V3AceZg0q1m2NjZVS+x1JuEZo8/IVIO2eFk2lF22+VLma6k5LmQKAYkGCfLStK6XcKhSzbdrZKxba2zFbdwZpa+hUCMxjsxp6aCYjH2VthbS3ihyM73RLm5JzFWUwAQB2SeW9afo2xa2WtZWXMM+VyXtkgQHRh2QdhGnjSov4K+QsXCxO4HaaP8AMdz47+dXlxeYfKJ8ydPKfdTT5UjbNcMnnHQ7rKVNy12tILcO4Y99tBAHymOw8IG5oniuIJhwbdgAv+M/cfTufYOdCOmHSw2LQTC5VWcrGNwQZC/va157xDjN64sLda2fzVUr7gfbW5GW3v4oCS7wZJJY6n11gumXSi07oiGQhUk95zagd+w18aBYjhN9zOfrSeWYz6Ff6jQ/EcEuoQbiMg/OUj6qs4rrXcZ6XJikdbasuRS2Y850gD01zA9Nbz28uW2sQswSYCx3xPorN4cKoYAyzqQNQAeek/bR3AY0WLLf2exbkauxY3CWESASxkzyir0oH8R48xtjC24t25Ju5TlN15Jl2GrALoB4VQN1baggxJJDEkAnlGbT11McSq9csNmeFOoC5Q2YjvkmNfDnTuOWUdrgAKT2woMgAAgCIEegVqcvSYqYPFWh1j3ibjEAooJAZiCDmyidDlOncRVfBWmLIUAZ5yqGywC0xGeVXvB5b6VPwYKhOaBoAJ755d1WZtvcIdc1uIAlR2p3zEgDzJpq4s461fW6fhA+MKgnWZGwOghtOcEVHhDJ09IBP/wb6hXMXh7aPltgBcoMC4LoEj54AX0cu80/A4krrqfH/wDtWHtNWJRg9YURQr5CF1zHLmGvyYgnxrU8Hw3EVRU+C4hQBEnEXVHfOS3akeQrNJeJFtCyKuhJNsM4JXeUQ3CPCYovw3jVjLNxsMRyheH2j6VZbjDyIBqUi/0iF23bPWsw7w1zER/7+KtqfShrI3eLJh7KOQyqwYpkVMrQYPyQqgE8xnnXtcgY4p0ntFStpF/SRrY9uHwtsn0P66DXuA3MbbRBdtoJY6yZMaAtmZmfwZie4LtW/j5/j5dTPPj1zKyuO4819szeQB5CucKRLuKs27rFLZYZyNwBrp6qZx3gQwrZOvS44MMgS6rL4nrECkbbMaHYe8VuIw5Ee/8A3rrz+W8+LPH45xeg43gwvk9ULNsiMtoAy6k/lHYlm05wN4jamjA2gIxF3JkPyUXMW0Ew2yxpuN6jPGla0co7QXWdIH10Ovn4u345v/jXndUvSPiocIqZott2c+U3FU7y4UHKTMKTAkxVzgyh7dwtqYGvobmNYoSt4wROhEHymfRyqz8INvD3ChgllUx3GZ9lQxLguBYNv/H21c7Qse27BPdyqzw7gGHKupxTQ+zPbCTy7LFyCJ05TuOVCBirF3smy3YyBer0hZ+Ma5IObQQIjXWjGItYVxaVmupbAmEksAZ7JYnc6GYMbDc1LpqDjnArliw6ITdtqVdnhRlEN3HNl2O8azWz6GW+rwKHneAOv5NNfa/7BrJDBYUMxCXOqCiVdmJY/jEnNA0jeYjanHp3f+TayC2ICJlDBQogeO3jWuWZM/1mbvdvhcnltXZ8Kx3Cel1+42XqBcOnyCRHmWkD0mtIeI5R2xDfMBzEekQBXHprermfwrtVeuNKplGb4xxZbqHLeBjUW1QgCJ1JYEmNt4qnwewl23bLX0Fx5+LymZB8DpQDCXO0R4MKo2b/AGfTXXpNbl+jt8fiZv0SD9lUrjMsq2ZddVMjXxB3rKC8RsSPIx7qvYXpLiEELeaIiGOYR5ODFMqDeJutctm2XIUgggQoIPI5YkaDehbcHAQqpOsGTrtsORFURxVx+NPmKJ8Oxy3DlZltnvcwn0twfCPTTaYFYnC3c7Nk0nTXX1cq6txiXL75DWkt2SZylXA3KOrj9Umq12wrbifT9lNgzTPT3PZny+ujNzhSHwrmH4WgPbzOm+VWC6+eU6eUUAG1jCp2n7941q/guIW83bDg8jK+8KG9tHn6P4S4sKLtlt5JDqO/Yn2xWd4lglsuyWrnWLA7URrzHo76soO4vEKjoxGbKFOUlgCPEgz6op+P6ePlVRbKoPxUxN8KR3ENcIjwEUE6RYgi4B+YnuoW2YjcAeJ+s0/ZGhu9LkcR8GsJHzuuuMf9R2UeqocVggbmXEJewyaMqi3IIO5WYC+gGg+GtZ2CqC7GFATUn0LqatcQwV+1dFl1dWJGRHMRP6RET41m303wyXasP0eS6M63X1JRQ4zvIBKyeyFBiOcaUHvcONtsrK2ZflCDpHee7xrS8LFk2QzqTctOMys0qwPco7vM6iqHSDF2sxCSYGQCSQNZ0J8205QKk5WXHq5/DxvDqnZBgMcUdXQwykMJHMGRoRBHnpWg4sj3rQxK2lt2s5DBD2Ed9YA3AMMRy5DaqFnBW74VjixmygfG22GWAABnUnPHeQK0GFs/2ZsKGBW46hrsgAKjFgRbkuSToInz1ro8TKK9FcFhxcsspE9tTExsDT+KcFt4e4AXvMC0EZVzACNe1zIMxB2iifCOogg4gBZkBlKtB8xln07zpU2Clh7Ry9WvZRiZRdATpuPxtaNWeCXGINwkAZQMxkwsRofCifC0sgHq2BnQlTmJPdIJ18KfiMUF33GkD5Xq2HprG2nZBhuHBLjNoQQIneRpt/Kn4u1YBPWWrTmNmtqza6jf5J8z9VVruMZicuk6d5jxO/qinYfhrNqdB7fUKf0R/CYUJbAtryVREk+Q1PoqpcuFbq2yNSJnuGvLv0r0Hoilpc9oqoZuZjMw+bO8c9PGsf0n4cLXEsgIK5QR4AzA9FNF7KO8Uq5kpVFecPwrKxGIW6gHdbJk+O4jfUUNxNi2pi0WK88wAMz4Dy3r2NhC7EgbKOZ7twJ86B3sJ13ZfCSAS0XWRNT3PbzNGnIDzrfWzjzJmppNbnG9Gr2RlRntqZAsqc1rXcZnuFtTzyis5f4I9oHPZY7AN2wq667DtcucCtS6AxuRRPhOOeywuIo5gOyMyqdJIjQsAdvH1c4bj3w757Ythu9kmB+aSZWfDWjvEOmfXWwlzDq0QTLsFJEmQEgj0k1KqPifB72JBuddbvAZcs5Q/agGVSVQA6QSTtUVvodiUaC1u3IJJzvAA3k5I0mheKxdpgAtgWzJzFbjEEHYANMR5magw+PdGVlYyhBWdQCDI0JqZVbq1wyy1sEM5YLq66I3jN7UieYGtC8XkQBg4YNMQcxkbjs86AcR6QXb5HWZGI27CiPIgZo9NM4dikzHPbd1jUW4B9JKkx6R51MoPLjU2zAE8jofUaT2lO4B9ANd4N0gw1ktk7Kv8pblkE+E3kJJHgUNT3+O4Rgy/g2JlXVc9sE9y5VYE84A8zU8KhxzIAC9pXEDtFTO3zxt5VPwzG2kHYt27Z+dkzk8986mhvE8eqSjLmzBW7JyxG2cZTn8CTpVOxxdJ1BHt/nVRqm4ndY/FrZaZGZB1dwSCNmaSNYMN6DtWU6R4O5lGfDmRA64MzSBpBAJQeqdKIWsfbY6Os90wfUd6vYfElfksR6d6mcd3O67fDD2sUVUqNJInv091NUhiM7QNASBJgaSBsfXW6v3xc0u27dxe5lHsYQR6Kq3eCYNwR1Vy0eRRy0f5X3rXY6qB8NtWWK57q29gVAK6CADoGLuTvEeY5H8M3V4iyVt3GVTmWAWzJnJElc0GO8+dDW6HD/u8VbnkLiMntEg1pMH0bs2h8a3WPOyEhRH6J959FMZO6VocTiJsWxlVQCpbtKTsWbLl2/FBLaTFcwvR63b1uks0TkG08gfbv6qI3cexBA7K7QO7uJOpob/AFvYz5Guqp5kzAPjA3qAgMRAhQEXaF+37IqTC4EttAExP8qt4EWzqjKxG5Bn0+HpruN4nbsjNcYL4cz5Dc89dvEVm8lxXXhjq2ZLw32ZAQPI9lvbVTiPSK5h3C3FtODr8W7Bo5EoykD0tVC5xy/imyYdSFG7aSJ0kt+INfOiHDOiaW4a78Y24B+SIn6WusmmfZ/BPhvHM4W7btXuyd8g1I8nmOWgNFn4GvEMSuIR3tkWwGRjBNxZgZCCQu2sie471Tz+3v8ADWjvRvH5HyE9l9hGgbkR6KhQb+q7vzaVejdUO6lRHnQYjbSuvpB08NaT+BqDq9Z0/nRpPl8PvzqJrMkgAQZk/wA6mWPv3/fzrtxvP191BheNdFZvZbFsbagE7nmSwyAeTGhNvorffPkWShyntLE9wM616XcM84PfzB799aF4DCXLCtGS4GcsYYqxmORBHtrfWzjzXEcOuKTmtupHzlI94qo9uvX3xhYEMl5B4MNPI23zH1Vm8VwTCm4CbrIOaXVgHwzXVB9tanKJjAsg748IMmlaxTpOR2XMIbKSJHjB19NelX+iGFvKciR+faYtHokqee4rM8R6CXkPxQ65fDR/GU+w1ZylVlVrpNXGwmRiHDKR+LGs+RNFMDwjDOB1mJZCdwLJMf5pI9lLQEvYtnMsZP3Ao/wHgtq/ZLPmVpIQoSS3mkEQDzAFGm4NgbKAGHJI7V12EDvMAQP8tV+MY7MjKmMATLHVt2pWNlyhmHdLkb7CsW74VneLcPt2coFzO5HbSB2Dt8pSQfIwfCr+G6LYzKCoy88rOAR5qdvTQ3BcRuWlZEcqjRmWAUPKSpBkxIFFuH8aughExIjfNdICqBHziSSO7bxpdggu3cVaBNy00AwWZSBPmND50rPHkI7QYeWo9fOtYnDTct5rlxMX2gwlitsEDkqShPOWFTYcWL7vNm2LlswxENJOujrGfbn4VnYMzZxyXB2WB7/9q0XDsIbjpbGUFojMwAA8TyqLjnD7Sw6W0ViYJUAE89Y0OvOKlwnBbDjPcUyNM2dlyquu4IHPnV2FW8b0ZuByoxD2iphgqKw03gzvr31Dfu37A1e1dQTNy8TbYd47KMCI9J10NAOJ8fNpwMPiXuCdnRWUeAciW27vSeT8LwTE4thcxD5F1gkawYPYtjae8+G9TKKacfu9c3wdVGcBVW2GKzp2lVgO14keii/DehrO2fFOSZHYzSTz7T92/ZHrFH8DwmzZEWkyzuZJZh5n11bJj7Z1HnS36EdjDhFyqqqJ0CiFk84HOpHeB9Q5+fdXPftXCGBEePLWsqeI5/7zXQuujGQfaPGou1z++3+1dLaQdu6qCn/SK78720qF9SPzfv6KVExYO3opJ9dKlRTrvLzHupt36hXaVBI+y+Z+qmp9ZpUqgiuc/v31P/3Nz9E+40qVVHm/R/8A7Vtej9mvSMf/ANz+ifrrlKqM/wD0if8AVPQPqrzhdj5UqVdPSR6R0Y/7Lu/pH3V53d+33ClSrEWoar2d1/QNcpVu+EbXo1/2de8rv7Iq10O/6nb8m97UqVcWhLpP8m3Qzj3/AFC7+kn7YpUqs8DMcI/D2f0099epWNrno+qlSrfLwz7K/unkPdTLm/qpUq5NuW/q+unnc/oj6qVKqh9z5TeVVzsaVKqI6VKlUH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0" name="Picture 8" descr="http://www.iddeas.com/products/process_systems/images/fp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Environmental Recycling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7630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Decomposers are organisms that break down large chemicals in dead organisms into small chemicals</a:t>
            </a:r>
          </a:p>
          <a:p>
            <a:r>
              <a:rPr lang="en-US" dirty="0" smtClean="0">
                <a:latin typeface="Comic Sans MS" pitchFamily="66" charset="0"/>
              </a:rPr>
              <a:t>Decomposers are “nature’s recyclers” because they return basic chemicals to the environment for other living things to reuse</a:t>
            </a:r>
          </a:p>
        </p:txBody>
      </p:sp>
      <p:pic>
        <p:nvPicPr>
          <p:cNvPr id="3074" name="Picture 2" descr="http://www.sheppardsoftware.com/content/animals/kidscorner/foodchain/decompos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352800" cy="2384854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xQWFRUVGRwaGRcYGBgcHBwcGBYaGBcbGhsYHCYgHRkkGxoYHy8gJCcpLCwsHB4xNTAqNSYsLCkBCQoKDgwOGg8PGiwlHyQwLC8vKTAtLC4sLy0sLS80LC8sLSwvLCwsLCosLCwsLCwsLC8sLywsLCwsLCwsLCwsLP/AABEIALQBBAMBIgACEQEDEQH/xAAbAAACAgMBAAAAAAAAAAAAAAAFBgMEAAEHAv/EAEEQAAECBAQEAwYDBgUDBQAAAAECEQADBCEFEjFBBlFhcRMigTKRobHB0RRCUhUjYnLh8AczgpLxFiSiNENTY8L/xAAaAQACAwEBAAAAAAAAAAAAAAADBAECBQAG/8QANxEAAQQABAMGBAYCAQUAAAAAAQACAxEEEiExQVHwEyJhcYGRBaGx0RQyQsHh8SMzkgYVJENy/9oADAMBAAIRAxEAPwAVhlORKlDkhPyhf4xLVJDuyU25Wh0RORLTL0CQB7mgbiSJUyoU6JanYglrhozI5e/ZHArCwrJGOM4aSLI0HqfZINQSRYRSMMHE9OkLQqSMoUm4HMFoEpnnRQfvGg02LW6yVszQ/a1CoXESJpzYnQxqeOQaNBamZtIsiCgdVZRToKSxIU/pDh/h6j97MJIORIAPc/0hQp6ZZQQlBJPwH3h9/wAPcNKJC1rSQpamD7gaN6wji3ARu1XYslsP5avz800YgtXgrCQ5LMDzeBtVhs2YlCQQhGq3upxoBs0Fxo0bdg5jGbIWCgsMsDnZjySHx/w4hEkTk+0CAo8wdy27wlUVFNmH92hSuwPz0jpWOY5KWnKpIUl7A3Cm0LQBmcRKZk2A0AsPhGxh3yCOnDVFjmc1uRjdueyFr4UnqAUvLLO+Y36WDxY4aWumnLSq9gReygDduseZmKufMSocnb+xFZWJywuWWKlJL62HSD95woqSJXtLX8eS6lKqsyQtOh/togxajE+XYOtPs/aOfI4rmpmBQICd07Q24djjoE0AgEsQR/dozX4Z0feCXLJQWtIvNpprqdlpdIgyshWBM57A8gYXlBWVSQkpI1J6bCCNVLKlOm2ZTu+gO0CMeJlqSASU97+sEaA40DqvYfCMNjPh7XtxDaZXMbnlqeevkhtRLuFJFrO+xiOYpRBglVJl+GWV5VAbuXF27RDORT+El1FJvYG8Mtftp8k9LBTnAPA0vekNmUz5SDfeHjhTHkISlBV5WYvsRv2MIQqA4ZwO8SypSknMFBu8EliEjcrl57FQfiKMe4XS+KeJESpQQGUZvPTLzhFpq+WDmykNFOsqSsh/MbDqeTRuXQTFEJIUOb2tAooWxMq1MeAztyUS7jV+3ojUzF1rSFAlCUFw35u8MmCV/wCJHs5VbEEMr7HpCNPq8oyJ0FhBSglqkgKSW3PMPsIHI3u/ROSfBYMS0RRUMo1Pj1x5JzrsPTOQZM5LpOh3B5gxy7F8HNPU+Eq4cMf1JJsYf08TjIEqdS9Lb9+sJfF1aqbNSrKUhKWBI1u5jsHmDqO3Wqxxg8ThZDG9pyj9XD3T1h9blyoSwSlgEjQCFriyqmUtSyGyL84SRa+o98WOH6nPLQp+h7i0e/8AEGmK5MmaB7LpPYs0S1oZKPHRZOGAExifr5obS8RyyRYhR7MDzflByRii0nWObxapcTmS/ZUW5G490NuhB2TkuAadWLpJxJKrqloUeZEZCpT8VjL5pYJ6FvhGQv2HgkDhZwdj7hO1XgUxQAdFgBYkXAa1oUsQwKdIW8xOZKjYguH+kdMcaQDxqUqafDJShKS+ZZ1tsBtGdDiHE0apauCnkwpyxa2by769fRLeE0ClrSEAIUbEm5/pDAvgmQogrKiRroH+0Q4dR+GtKxOlqbUBwSGbUmJq/HFhXly26v8AKLyvcXf4ynYTjcZKWtYAa2DQ0UPGt/VWDwlTt5UEcru3oYEVWCCWojyknkNRt/xF+bxWkJcXVyHzvACZiypy1KA9fpFGNl/UV6H4HLis7m4gHLwsa34carfgrM0AMnLfa2/KGqgkeHLSg3I+sLWBKSSZs0OpFkp5Hnrq0HKfEXJKrJFyeQ6x0jHELF/6g+LsnmGGZs0/P+EVQAdbQhcU8STCqZJICUAkMNbXBJ5GG3D8S8UlrJFxz7wv8RcNfip5UlaU7KfW246x2HaGSVIP4WPhcRCx2Z48vMeCQZmJLOUWsPf3iE1Si40flHS6PhCil6pKzzUbe4RJO4PoluyMr7pJDRofjIwfyn2RPxURP9LlSpZ7xpEtzDnjXAKpQzyV50A3CmBHroYCUktKZhSpmO/xhls7XNtuq0sNGMQRlNC691YoMCmDzsD05PvBDDFTHWwAGmpYEb9TF+jxK5QnQaERHU4iEu4HRmb166wg+Rz9CF7HD/D8Ph6ka7bjpuPTSli3s6iVDVhY9307xFUUyZgSbnbMkj4xkmeHKtQpgwHQvaKZWUFKUpyB8yi976WirQbTMsjcuosH146f3oqnENMJaU5bdAbW+sLxMMuL1yFEJuoDcc93gRUYWrMMgKgr2WF+3eNCB1NAcvKfEommZ74thV1w0+nyVERapxdnZ9+UFxwTPIvkSTsVBx7t4gmcIVQNpefqlST9Yv2jDxCxmYmIO/MPdWqamTLeYTnIbL9wIYeHiJ6iVnKlIBI5v9IUpuET0IdUpaeZIPzgtwrVMsoP5kH3gv8AeFZY8zSbtas/xR8eFf8Ahu7QvTXW9dd9k0cQcJypktUyUkCYkOG0Lbd45/T1xUMhfV+rx1PCpuZJTzBhL4RwYfjJqlhxIUf9xJy+7WAQPyNeH65dli4P4jIGF5PXFW5XC9QlAmHKRvLu7feBOIZZyCnQJOhsfTpHRcSqSJE1QsyFEH0LRyCZWHLlLk7l47DZpbceC2cD8Te+N7JtQf34eSM8LVzLMpmBuObiGevaZTzZajYpJB6puIR8GkLmTgqWLpIL7ep6w8rWJYK5jJSNX67QxMBmXk8e0MxAdHueA5/yuWx6PSPU4eYto5bs9o8AQ8txTJkkh3HvjUblylNpGRCuPJdY4exj8TKEx2ULLTyPPsdYsY7IzyipN1ovbUjcRJS0iKdOWWhKU7tv3O5j1UqsFJukx540X23bh9lixYt2Fk7WLQjXrw4FI4xJBJUkFRsCd2HQ7xFX1KlpASCBqefw2j1xdR+GrxEAMs/FrjtAejrVE+ySndgTeNFsVjM1e2w/xxuJi75y3vStSqYNdTkXAG76iLSRMSgpCUF9tD6xRkVOReYuD+V9r6RdlYklVrcteUXLTeqTxeLmia1+FqtbO55cetlRlYuuVNecFAMwCQPTW0X5WMLqbDySk7O5UevTpGKnhiFJCknnEnDlCJi8gBEsHMo7Acn5nSLOLQ262XnJndq4zSDvc03cO06suYlk6BtT16CC0ylTkKQAAx9Dz7xqkmJIZIYCw7RQralU0mVJbYKVsP1faMdxdI+9kkMgbprap1WDTGJkzEqI0SQ3o8DqOvWHE5JllOoJ+PaGKRguUf5in6AROMNf21Zh1A+cHGIaNCb9NUEwlzcpZ631+6TuIuJ5f4dUoKzKU1uQF4UsPkeNMAKm5P8AKOi4hwXRrJJCkqOpCvobQFpuB8k0lMwCX+VZ19BzhqKeIMOWwVtfD5oIC1sh03N/woZM4BK8r+UtfpAk1HmYjNmOh5nftBPijh9UpPiJXnl2BP5gdn6GAeF1JzAku1mi0bQWl41XrP8AubMUWtYdOf8AHkrqcVTKU2W4BHq/yiOTVGavUhw3uc++8SYvQMQVBis5mPLoRaLFLSJMnKHGp+sSSwNutSjxOlnfla8Fg1FcfUI9wziAKBLKEtozC8LaMVRIq5uUnwwSlPS94GzMdmo8qWSBawv7zApa3gzIACSeK8b2BD5BfdddDwtM07F8xdMwMfQ+rxcoK1bjzfGFFFIohwLRv8MR3ghjG1qrsEC2gNPJdMpsWOijmBsQrQjlCviARJWsyAXLEEn2Q9w0VcOYSRmzBWYqBc7WFvrEFTJVMLhQ5m+kLBgD/BaPw/AdjC595i6wBpVbE1rr+ydcJqiFAv1j1JpDJnT1bTVhQ933eAmBVAVLCnYpZJB6bwy4iSqUiYA7eVX0MCeMrvPReTka5hfGOutFBxHVEUMwg+0Up9CbxzyqkgjMkQ3cYr/7WWxYFbkc2H0hNp6hnBDiD4dlNJHMre+Fkfh8r+PFHuC6aZMK0yxyJU7JHfrDdVSZkhDTssyWqym683ifhCUmXSS2DFQzFhz3PpFb/ECvyUgA/Ose4XP0hN8zpJ8gGl0kZI2yyEjdKnEHC2U+JT+aWdU6kduYhaloZVwdYI02LqToTFw4aqoBmS0KzakaJVzIJ3jSaSwU4+qbY90QqU6c/ur9FT0mQeJmWrmmw7MTGRSAVL8qpbHrrGQEtJO590El5N53e6LUvHaZQ8OYCsDcEOB9YOYbjEspJlq8SWTdI9oHsY5QlLloacEwKY4KSU5fbWNn/KOZjpcPGAh4nDxtbmBohG8aqpM6dKQQRLSpyVWe3yeCaXl+yG5MLQuYvThQIGoFj2584o4FjlSppcsjKm5Kg4SPX5RTsrbpw5pR0HaxhzTVJkxGclXtoStuYD3gKjDKYqvLI/lUYuVPEawDmly19bj5R6/GAAZpICtwFW+Uc22hQxkkY4+jkHxylEplS1FSDYpVqk7B+UGqeeJaEy0s4uptydTEFLJE0qXNl/u0EBMslwTq6m1HSCcvHFCyEpSB+lIiXE0ABavK8vaGu1I326KjxHGlpQJMlCytY8ygk2HIdYEUHFKqOcUTEKKGAUNCCHLh9dYa6XEpqxrFDjegQuXKUsAzASOTht+jtAWlt5Ht38VOFkYe5W3FEqLiylWnMJvoQXHe0R4hxdISmylsd8paFLDZKE2UEpBYO27sHhrpKKWpCpEwOlVvXYjkYG+CNhzalTK9jXBmtFCP2746iJaVAbrUzAc+p6RqtxtyEpfKmw6tAaorPCUqUgslJItuxZ4hnVxQNHURYfUw32Y0oKzcK29tD1qi+LVK1UkwJGZ8oLG4Du7ekCuEcCExXizLISbfxH7CN8O1cwqWWBOVmt5m5g8ucMlDiGdABBSUuCgAEW1Ia14lxLAWhVkc7DsdGz38+t1fr5aZklYmpdCElQLXB2Y9YoYfg8mZLUmWfDWdLkj4xemVs0SZpRlTlST5g4YC4PUwBwDFDMIy2UNUh/eIWaxxa4bKuFnngaJYnHT2VdfD6vEUmajMoD2bhwPzBtYXMXo0y1DI7EOx2LsY65MBmSimYFJcMFDUE7jkYScb4Smoll8qwC/iAeZuR5CC4fEWacU6zFOlkMjzvwSbLmkRNLmFyr4QQwTh9U8qAKWTqouw5Qew/B5NMcxPir6jyjsPvDj5GjTimJMW2I1ueQUWB8PKmAKmOiVdj+Y9hy6walcJ061WC9Nc2jaFtI8yKtUy5LAc9G+0CsZ4uCUKl05PmsqZ03CfvCRD3HulJfi8XiJcoNAcuHmg0mr8KYrVSSpikbsdRDV/1XTIpSh1LKhYC19r94RZSsphiw7geZPlpWZiJYVdILkkbaaQeZsdAvKfxUUTiJHmj9UFxPFlTmJsEhgn5+sVEzQzCH/BuFTSJmLmhM0MNA9hrrC9Mw6nXUI8IlAUsOk3FzsYlkzDYbsOKHHiGMORgNDwXSMMaXJlIbRCR8Ip47Ol+IlEwFSVIPl2N/nHuqX52HpCbxjjKhWBD2lpSD3Nz84zIYS6S/MrNjJnLmDgildwRKKfFpk+Yf8AtqLpPZ9/hG6CmUhvxMwuNJSWt0J+gi9gOKuAQXBjXFFCStExAUXFwkEm3IDeDZ3h3ZvOnA8VXtDK3K7cb3qp5mBy5zKStSQzNY6d+8aj1gsicZTlJl3LJOrWuYyAOe5poPUNc5orKkHhDC/xE/VggZj8hDyqWlCQhGg+J3MLHANYlBmIU4zAHM1g2x5awQxziFKWRKdRUWzswD8usPS5nS0r41kksuRqD8QYiEFSEXU3mVy5gdYtU1AKeSE6rmAKUdtLJHQRvh7hcVE0ma+RN1MbknQPB3GcPlhBMsF0CyXcECzAnQxzpWghg9VeQtY1rAfPxSXiE4uEIupZAA76fGGxGHHKPFUgzBrlNvjATD8LXLqPEmsCQrLfQtYQ34NhUsyXmpzKmPr+k6RE8gYAonIkprCNOKGppyk620PWIq6nXkzSVAKTcgpBJ7GKc/GPwk5UhYMxCVWV+YIIcDqRFqdxLK8JRklSphDB0kM+5eO72hASv4eZrwasfL1RCRhE7K6qrIo7JQGHSBeIcO1KlFRmInMLHMyuzKg1RYpLqEh1FC2uCLPuQeUam0JPsqCh/CQflAGvcDrofJXMr4nUGiuuSR14fPXNRKWhUoKOqha25ItDapJp1JQVmZZwsNcaX6xDiKlMygS3dxEdOVJQF5x7TMUudNwbt1BhhxLgF0kvbtFgK3KweRYfhwSq5JKiYKyZKAMxkgMMr5XIOzAiAM7EaseaV4SgBoUEK9HN41R8bKB8OpCpax+YBtdMw5QB8cjttfU2pYx7xmzWeXWquqpPKV5UobkG3bb3xSp2QXZZC1FPlSS51aPVNj9OpkGapS/1LSWfduXyg9RiWkv4ieZ849C0S55YNQgiJ4dlcDqlTEMVVNzSSk08oHzZrzFttyAi7hNZJk/5KEgtdRuo+pihxdVJmVBWk+QJAzXYkatuYGHHBLDSpalK/WpJZ+ggzWZ2DTfh90+6IloEd+Q29V0NWOITKK5pSl7B9ydAIBrxhSA7uNzqDCHMRUVCsys6jzILDta3pFmRLmyQWmgA6pIJHuIjm4VjL134LnYSw3M6yExUlQklYlS1BKrqyJJAVztoDAypxKVKJBPiK5DQdyYbcDrUyqWWRbNctuSbwt8b4YgqFQksF2UAN9j6/SOjdb8pGirF2ZlLST/XiqMmZUVjplpOV7hOn+onWPFVwbVJ0kk9iD9YPYDistUlEqWvIUi6TZzuerwQXUrGj+hi5ke002gpdjXQuyNYAOtUjpwCpSC8iZ/t+0M2E4nMCEomypiSkZQrIprabReVikxNvN8YxGOTH1Vp1irnuduAhzYg4hmV7PYqX9tTEagpHV/rFNUiQuZ4gQUrBCnSWDi+mkexia1uFXD7317xXkYfOSsjwVFGygwt2JigAGuyA0EAgEg+aN1FYAhUwJUtQuEJF/8AiF3DOFlVS1T568mdRJSBfsCdhpB2nrZUu6pgTl1BN+zaxSTxdSAsVqH+kt8IoMzbDAfNThzK0HI3U8UcwjCJNOGlpJfdRc/aCK6lR0EKf/XcnSWha+psPdq0W6DGKmcoBATle5TsOphZ8Dycz/mmCJALdpaPy1TCIyK1QlS1OErIFnCinTpG4DkB5deqBnrTX5/ZJXCOHkyZlr5hfozW9XiDGqA5SQzpLwawvFR4wSSwWCn7fGKvEDXHeNUOPaaojXv7cOIq0y8MLelStmK7n5fSBuOVmRv4i/uvGuEsXSukAJvJDKtts0DKuV4ueeXKSWSk2Ztw9gYVYwiRxPP+kZsEckwjldlaOO/kgmJYwtbOY6HnIEsbBKflHM6pWrOw5s8dHE3NLlKtdCflBpx+X1RvisDMO1oj2/pI/H6imsJaykJPwaIMGloDKLlbO35W6jeC/GlMJ1dJQ7+RIPa5MGKTw28MSkEM2XKP+YI19QtFcEObENZG1pvVClYnLQlRlpKphBZABOutxtCdLlTkqdKZqTswUDDyJ/hAJkoyje9ze7nUxcnImTACXuIs1+Tgl2YkQ7Nu+ZSfT8QVcv2vOP8A7Q/uNjBmg4klTVJQuUpKlH8pcP6sYr4xSpQD4isrjyg7kHYcoAIqQhaTLU6gXBb7wTK14sBNiOLENzBuvPZPNViUpDBKlE8sp+LwMxHCDVrM0TMpYBlC1tOsaVxVTrYzZSgrcpYjqQDp2i5Q45Rke2pF/wAyS3wgADma0b90kIZYe9G037hBv+jKgXSuWo6sFXPvEWaPhmfNzJbwyn2lKLXOzb+kMtEuQsumcggXs7+6POKYmFLDFgAAkmwUfpFTM9xoe9K/4uWu+NUCx2gqpCU5vNLSkAKSXA2vuIEU2ILBeHzD8TAGRQtuDvz1hW4z4aloR+Ip/Kl2WgaJfQgbB4mKTXI8eqNh5Y5e4RqrNHxUpNjFyvq0VlMsFKUrDFKizu+jxzcTDzPvi3SVZ3JLaXg7sMLzDdHODDdWGkzYEtUtKqebZT5kXcEbgfOLXiZ0LlLZlBr7HY++F6ZMUQFj2pZzD33g9TVkmajxM2X9SWcgnb+sVeOKUnjLTnrflwP8pNqJapaihTOksY8JnHqOoJEMGL0AMzxkh0rYMRcEDcdYt4PhyqlRT5QlAdRKQwHbnBjKA2ytBs4LA4+qV11sz9a7fxH7wcwrCKqYylTFS0G7qJJPZOvvhrpsGp5TZZQUsfmUN+g0EWjh+Z1KsBcklgIA7ECtBSzpceHd2JvrShkBMv8Ay3JOqjqfoItpU3mWWT13bkN4XMS4rRLdNOMyhbxFDyjsNz1MLKsXniYJqllSh+Y312bRooIXP12+vXVIUeBkk7zzXgmbF8Plz5ipis4dgACAwFhtA39gyAbpX/v/AKRYk8VgjzyQeqC3wMeFYghTqTLmONnT84IM7RSO0Tt0dfof5W6nB5IQ6CpKgHuXEO+DS0yZSEJ3AJ5kkXJjmYxQzJiUpTldQ1L79of6OqzrEBxLHFtOVMQZIQ0E3aPzZLl3IjIUuK8a8OfkH5Uh77lz9YyE48M9zQQUQxk65UiTKhSrlRfbZoLf9TCZKyrS8wBsz2PUjnHng+Xmq0OjMA5IIcCxuYvYrIkOvJJCQo87j+XlGq5zc2UhOzuiztYW3WunQVzhfDAaVakqIWVZSHYWuO8XqjP+HT4jlRJLaHVh8oHcGz0yyqWZllkEZhyF782hmxKqpwhOeahLC1xf0EJyOLZK31WdiQ58riByPXXBc+nyFKulJuWHXn7oecLklFLIBNwnX1MCsPxeQuryIU6VS8qXDDM777mGqTStKQkjQfUmInkqgR1RRMVJJM3IW0ANEAxzDwqokzMyQrIXB1Uz6dnizg8h5gvE3EFKSqSyXIf6WgcniGQkzJaS01IIYnLsxyK0zDrFWkuiodapV7HPeByq0qysSnJmzhLL+ZRCQnN+a7NoGjxiWP1flzrWgHQDyj4RZw+aZEpOWxXcqGrvo8eMTq85zZm5hvf0h/TNstNgb2n5RXNLs+oUsupRUeZJJ+MTUssgZvT7xbmUGdImCwJblpZ43NWHCUiyQwfl94KHA7J+VhjIbzF+irEMHPpFeVNKex2iSsmuWGif7MWMJw9U9aZY31J0A3J6Ra6FlDJAbbkyYHJ8OQFMypl/9Ow+seuKasJpm3mEADkE3eCFVSiwQoHKACGbQXLQvfhfxU4rLiQjyg7lth3O8KtIccxWJHlfJ2rjsb+w+ygwzFak5UpBmIHT/wDR0gtjGJql0ikKQsGd5QFC1mJLi1toKU1M6kpQlkjQbR44nxlHkkJZeS63uklvZirngvADURrxLJYZVarnMe5SmMG8RwIKHiU7kby9VD+XmOmsDKzDJsoBUyWpAOhIb+zDgeCtZkrXjQ+nFEsGnjOATrZu9om4XWEzVyV2zaC3tJOj9oHYXJK1eUE84J4nhxVVvLBBGU/6gLl/dAnVZCWmDSXMJqx7V/au4ospSUacuhGkU+FeKFyZpSsFaV2ISl1ONCG1blEeK4siaXDBQspy1xuOkHf8PaQJTMnsCVHIk8mupu7iAyU2I5ghtAjhuQf2iddxFLljyS1KXr+8SpAD9w59IXcU4lVPGWZmSn9KSMvu39TDnxLPQKVSpiX0YbuTtCItEle5Q+mcFvQiAYYNcMxH7ocQY3ZunNDVCWLur/b/AFiGpqsyciEliXJOtuTaCLM6lS7JWg+v3iTDsDXNmJQGublxYbn3Q/bQLKezNAslZhGBz1DMEeQ7KLZv5fvEqKZSSSHGUseYI2Ih3TIdYCdAwHYQk8QY2RVzFSlb5dAxyhrje8AZIZHUkIMQ/EOdQCtUeG55viENlBctqdB6w34DR+ZzteE3h3iABavxExRSoCzWBG7CDWJcYyUylokEqUpJGYBgH77wKdr3dwD1VJIZnyhpGgQ/GleLPmLJTc2uNBYfCNQrhD6m8ZDIjoVa1W4Z1b9e6ZuCqgZJqU2mKa++Uah+8e6vDzqVN1OgvvEuCcKzJCwta0oP6QQT2MeuLKtQBQhL5wxUNBe9toDYdJ3eKypHl2JqM3deiXFz1TDlCgwNyAAw5vzMU6gdYKeCJaAgBybqPMtoOggbMRmWEJDqJZusMtI4LTboeSqy1F3Go0jsXCleZ1MgkkqSGU+r9+zQgSqJMsBAZR/N1MO1DWJUlKUqCFhIdDse8JYypGgD3SeInFChatY1OLgImBDAvYm500jna+GAVOqeLlz5T8Lw7VOHHp6kD4mAlTQIDvNluP4hFcORG2mlJQzPsnUX4IR+yVywAmegpfRQNj2vEUzCwV+eeDuyUH7xeWmUDl8ZL/8Ajf8Ai0ePczD5I9qfKD6eYGGcx6CbEpG5P/H+FEnB5K5aUqqCAFEsE6PyDxTr8LVJOZJzo0Exh8RqDF2XhaFHyzpR/wBQjWK1qZEsozBcw7Agt1JHyjgTdA+iu2Z+YAHN4EcPkhEkIDk+Yk+kH8FlJlSVzCRmmWTzyjX0flCelVubwwIrZRkozLyqQlsrO+9ucXkYU/jXmSJsYbpetBE0zBkVcgrLODt+Yh+loI4fIStkISQlLBI7QBpEKmnRna3RvnB5WIpph4b/ALwgf6Un6mF32NBusKaPXKN9+voh/G2KeCkSJZIUq8xQO2yfXeE2nqWsdPlDXxxKEyVLnj2nyHqGcE9RpChTysygOZEMQAdn9VqYQM7EZQnThcJlJ8VV1q9gHYc25mCfEtMZtItmzKUnKCdSDs/R4E4TIUqYx0s3YRbnV0qfUZVTEplyQUhy3m0Jv7oXcO/mHms54Jmz3da/ZDsN4eKGurMRdtD2baLHEFQmmp/DSWmr05hJ9o+ukE8Y4kk00ryFM6Yr2QC4T1JHyjntbWLnTFTF3UrVvgByEEjDpDmO31R4YpZnB8u3JV46TwPUo/CJSSzKUT3f5tCRJwYs61BD7M5i7htWumJ8JZY6ggEHq0EnaJG5QmsQO1bladV0PFaqXMAl2UPaIIscunxLwPqUJnypktTeySk8iLj0hawnEJkysQtZJJCk8hcaNB6nmHO2gNjCfY9mKHmsidr45ASdavwSDMS9iPWGrgzCPDCpyw2YMjn/ABH6RTwLBjUTzLUnypJzK0IAPxO0Pcyi0SgMlIAHYaQWecDue6exszuzyM4qOaMkmYsPmykJ55jYNHPF4YoFykeoi1xHxSsz8spZSiU6Q25fzK7PEcri5dhMQhfXQn6RMMT2C+a6GGaJgyAeXFQjBkL1dJPLT3RRxTCFyFAG4UHBG4+8NNHxHSqIzBaD2cfCKfEmPInJTLQlkpL5jr1YbCCNe/NVI0LsQ6QAtIbxv7oHTSiRc79IyIxOaNQUgrda9gFH6pnXiiAfaJ6i3zjxU4khQSPOrch2vsLQA/DuTr06xJTTcodnYa/0geQLLbgBGcwBsba19P2pT1FQUOWbNoCX9edo1h8jIFTHD6AvdzqeloqTZ5mKcnp/xGSq8SwUgEg694vlNUFeS3CuPHoorR1AQ61BwkP35AQEraxUyYVq1PK1toxVSuYWSCQPygE/KC9JwnMUxmLTLB2N1N2GkTozUoFxwnO86oZSYktC0qJJy7EkjteHBFJJqUZpLPujQg9ojTwtTZSl1FX6n+QhTqpZkTVJSouk2ULGB6Sfl0KXzR4p3+MkOHzCZE4IQplJfof7aF/HqdCJ6kpGUABx1Zy0GcD4mnzVpknKSXZag5AAf1MEzw/LWspUAc+qt35vFQ4sPeQu2dBL/lPDh9Uk08ty4BsHiNe/OLkykVKWtF3cp3dnbTrGHDFJGY26b+7aGMwWyS2m67qmE7AXj3KkKK0gBy4tEqoIcMS0maQo5VFJCH0c/Vo5zqFqkzhGwndMScXQlCjJS80sPMLJ5nr0hdlKUqYrxCSsquTr6w14dhJkErmKSGSWBIc22BvrArh3CStWZZ/iJPvJhRrmgOI91kxvZG11fyVri85ZMiUCBmdZD8rD6wsyJKpawSNPMORghjNcKmpKgfIGSn+VNnPxMVaquzKSlL5EDKLXN7n15QxGCGgJyFhYwM90anYzMTSqUEJQokJzjrqwOhhUJgpiVU8pCb2JJdxsw1gbKSHD6RaNtBXgjDASBuUV4dwBVWvInypF1KOw+52jpeHYLLkjJLlpbmzlXVROsb4dokypEtEtLZkhSupIe5irxJxOmm8iGVMOvJPUtv0jJlmfM/I3rxKTkcZjQ2S1xIiSmfMHiJSAWYOSC17DrAZOISUnyoVNOz+UfcxdqqSTOkqUBlmgFTg2JFzmB584HYLSOpJ67iNFgAbrwRGZchu9OG30+6yXjSjNQrKlASoFkjre5vDPUTGmHrf3wJxTCgmpUlmBYjsoPBCfiEqS3ik5kgMAPaYW6RV1OrKl5srspYOGyZuGFJInAABfieZtWYZfrBtRZgBc/KOJ/tiaJipiVqSVEmx57Rek8ZVaQwmn1AMKy4BznZgUwMM8AAUr3FeDS5WdQASTMISBuH5dIWJZYxLUVK5qipaio8yYiKDGkxpa2iU3CxzG042UQkgFIYso8/pFaa+ZlPEaVq29I9yqpQcavzjqITpe1wAOnXJe/BbaMiRKXv8AOMjrU5L2XRazgamPmStaVtq7j3Qqjg2eZq0DKyDdTsn/AJg+viVBBKQohOpIb0/rAuk4n/zDMVlC1ZgwJbZvgIz4u2AOtrFdJjGA52ked6rS+DBfNUJH8iCT8SI0jBqWQzgzVc1m3+0RMauWRm8UF9gC/ugNWYygKZIUr+aw+8HGd2ln6ILDNKaJPoK+aKKxbKMstAQnkkN8t4jl1ClFiW+cC5fjTAVIsNAzD4neCGHyyiU5SStRJJOoY7nttEloAV3xNjHC/n6qzMrlJDSkla23s3VjcwEo+G59QoqZnN1KcOenOCM2nUfMC3NTs32ixKrgZcspnj92Q5JY2Ojco4Egd1VaeyH+Pc7nUqzR8FTKVp/+YqX5siSxtrr02hgp5gmATJQCgeTW79YuSaxphcuk/Iws4xRiTOUkApQt1JKCRqLu2rXhIPdI6n79aJV5GJFkmx5KjVYjITVzcyh5gPNqAoe1eKdVOlKUAJiVE8nJPw1gJiOHmWXBzJOit/WN4FUJRUS1LLJBueTgh40RGKsLREAAztJOn0CNjCVEPlLej+7nEQw9ADqCyX2A+8N8nwBcz5d/4x94qTMRos2Uzg+7Ake8bwuJjwB9ik2zzn9JpL2FUip0xZyMAQADch31ME+JKkSacyEH94sjO2qU6sep5RapqynK/wDt5i8x1ypOnMvYDrHmbgUtSiVLN7mxJji63AnbkodM0SgyWK2CQ/DUm50NvfBDD6NZUAkEqOja+jQzTeGJUxQTmWBszW5nrBjDaaXTAiUhjuolzbqdPSCPn00GqO/4hHl0QsYVUIQ82X5N3Y2gZgnCYWVTJgIlXyB2K72PRPzh4pqlSnzeyxzOLM14DpqM2gZPLYAaQsyR5sfRJfiiGkxirU9dUrTSzBLVkyI8qtwBs556PCRhOBT55CrJCvzLckvu2pPeGvEUidK8FK8iVEHMA7tcP0ivR0ipZyrOXJqXsRsexgkZyA1uVeGd0cJo97xCixDhdCZCh4iiRc2CfRtxE+GYQEKSNbDXtftEOMcWyyCiUjxLMZhLAndhv3i7geOS5oBmApUlgSLglvhEXJkshdK3Edn3tj+6zG8PerDEAeGnU9xCpxVVgzgkXSlIAPN9SP72hh4zmIzInEnKRlAAu4veE3E6oTCFMzDKB25wTDA0CeSdw7Mzw/hWikpcOOYMLH3GLOJU6ZU1QAFgCw6jSKNDi0yVZJtyIcDs8R1FUpaisl1HUwzlJOqfj7RsuY1VLaaq/siPEspe948rXsNIii9IxeeKIBQTqHHMGK1QkA2dtniJK49LmvEAUpc/MKXpNQdjGRNIlhtIyOsKwa4jdFsMrwkFKiRmOu39nSLUvDZSlhi43D/KAZD3B11f7RalFTABrbj6ws+OjbTS14p2yNEUzMwG3Prrkic6jyAhKUs5DvcW35CKEvDw5mrYgWCXuTzI1y/OLkmqynXWyjq9tffHiqmCW+c2VdKmDm245RRr3bJbEfCmUXwuocb4et+m2+lr1RyVLsBYX9IkrMZ8BYQhKVhnW7tmPI9oo0isxJCyEm17eh6RFjEwOyRYAB+faLjV9LNPwu2GWVwrgBx8VHiWLLnWPlR+lOn9Y90eBLIzEMDoN4v8KYSFkrWk+VsoIset9Wh2pcIcuY6WZseiyZsUIndjC3broqthCFLkBJ9uXb+ZO3qI3xDIzy5SFqyrzEizlm36PC/xdxFrKkKypSbqBuojYdBHvhuuTU2V/mpG5JzABnvv0hYROrtDtulnQPib21anl9aQvFU+DmlzCHZkhtQd+0DUUh5fCHXiLCEzpKiR55aSUkfKEUV02XYLIbbX5w3E7M3TdO4SQyx23firkjDnI8t+YiXEsMEkJUUuSL3uOrRXlY5OcFww5JSI81EwrXmWp3ZyfpF6deqajhle7UgBHeH8UlSZagtQSVFwrnbQtdoJ/ten/wDmQQesIlUkKLpBtECZROxivYg62lZvhzHvLiTa6X+2qdKfETMzlOgSDr9o1S475QoyWJvdW3oPnHOaeZlUnXUE9Q+kP0zEpExGdJUptUpSSR7hAJIQ3mb64JOfCiCsrb8eSqVGJT5pYlkv7IsOxaK2K158Pw5RF/bUD/4vAnGcXUSUISUJPOyj35CIMCrMkwJUHQssRyfSCtioXXomhAcoeRtqAm7DnXIQoWKQEqHLLv6iLOMUf4qnyJIE1PsvuN0n6QNSFU6itYKUKDK3DHQxboakJmBRIZ7EHXtzgDh+ocNlnkFj87NurHolmhoSbNptv1iSbUZfIk6EuR7oJcTKFOszEXVOdSS1kubjuIF8NYaJ6/OSEIDqbUubAd4YBtuc7LTDw5pkd+VZxFX5pMlD/qUfgB9YDSEg2O8dKSiSoGWZY8MAhmGjavz6xmGTZLBIly8o2yp+0DE2VtBqVjxrGNoNO5+a5epLFo2BHV67BqXKqcJMvMNbWO2mgMK/FPD8rw/FkJCG9pI0I5h94vHiWv4EJtuNYXBp48eCUArnpGyjleLNBISXK3yjQCzn7RaxGmR4SZksZTmyqDnk41hjNrSaLwHUhJjIyMiyIrUieW10jcVkpjIigpzu5lXlXAMW5dgWjIyAvWlh9762U8yU00pct5fjFPFZxWpRP5TlHaNRkDj3HkE3jNGOA2zH5XSr0+o3D6GDfC1ImbOGcOEgqA2eNxkXl0aSsHFOIwzq62XRaNIyG2mkL3H2LTJSEy0HKFjzEa9n5RkZGVAAZxax8GAS0HrdIEuWCQ8bEwy15kEpIuG2jIyNrivQuaMnXJGVcXz1yilRTrqAx9WMA5tye8ZGRVrQ06BAjjYxvdFLwgORF2WLCNRkS9NQKdMsFD7kxKiUBJm/yxuMgX3SePPfHk39kCQqHPhb/wBKTuVF4yMi835Vn/Ev9I8whmNJdPU772+kb4LkgrmKIBKEgp6Ekh+8ZGRT/wBZVJDWFd1xRut88idmv5CfdcQJwwvKRswa3eMjIGPylKwf63ef7KbiMZqS/wCRYb1sYucGyQKTMBdSy55szRkZEO/1+qh5/wDEP/0r2MLKaScoagAe9QeBVFWlMkKADnv94yMiGDQ+f7BRh2B0AvmmhNGF0qsxOmZweVx6Qi4ziS1hUssEgA29IyMimF1c6+aNg2NNWNh+6Hyk+RPZ/eTGY0WEtI0yv6kt9I1GQ6PzLS/WPVDIyMjIKjr0mMjIyOXL/9k="/>
          <p:cNvSpPr>
            <a:spLocks noChangeAspect="1" noChangeArrowheads="1"/>
          </p:cNvSpPr>
          <p:nvPr/>
        </p:nvSpPr>
        <p:spPr bwMode="auto">
          <a:xfrm>
            <a:off x="63500" y="-835025"/>
            <a:ext cx="2476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earth-cards.com/pseudomonas_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30956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Environmental Recycling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400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Nitrogen fixing bacteria help plants survive</a:t>
            </a:r>
          </a:p>
          <a:p>
            <a:r>
              <a:rPr lang="en-US" dirty="0" smtClean="0">
                <a:latin typeface="Comic Sans MS" pitchFamily="66" charset="0"/>
              </a:rPr>
              <a:t>Nitrogen fixing bacteria live in the soil and in swellings on the roots of certain plants, such as peanuts, peas and soybeans </a:t>
            </a:r>
          </a:p>
          <a:p>
            <a:r>
              <a:rPr lang="en-US" dirty="0" smtClean="0">
                <a:latin typeface="Comic Sans MS" pitchFamily="66" charset="0"/>
              </a:rPr>
              <a:t>These helpful bacteria convert nitrogen gas from the air into nitrogen products that plants need to grow</a:t>
            </a:r>
          </a:p>
          <a:p>
            <a:r>
              <a:rPr lang="en-US" dirty="0" smtClean="0">
                <a:latin typeface="Comic Sans MS" pitchFamily="66" charset="0"/>
              </a:rPr>
              <a:t>On their own, plants cannot use nitrogen present in the air</a:t>
            </a:r>
          </a:p>
          <a:p>
            <a:r>
              <a:rPr lang="en-US" dirty="0" smtClean="0">
                <a:latin typeface="Comic Sans MS" pitchFamily="66" charset="0"/>
              </a:rPr>
              <a:t>Therefore, nitrogen fixing bacteria are vital to the plants survival</a:t>
            </a:r>
          </a:p>
        </p:txBody>
      </p:sp>
      <p:pic>
        <p:nvPicPr>
          <p:cNvPr id="50178" name="Picture 2" descr="http://t1.gstatic.com/images?q=tbn:ANd9GcQBFJPpQOTKiYNh7_EyGTcl76NYd1WV4aUltiE0w5qYs8ovqxQ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0"/>
            <a:ext cx="2209800" cy="2476500"/>
          </a:xfrm>
          <a:prstGeom prst="rect">
            <a:avLst/>
          </a:prstGeom>
          <a:noFill/>
        </p:spPr>
      </p:pic>
      <p:sp>
        <p:nvSpPr>
          <p:cNvPr id="50180" name="AutoShape 4" descr="data:image/jpeg;base64,/9j/4AAQSkZJRgABAQAAAQABAAD/2wCEAAkGBhQSERQUExQWFRUWGB8YGRgYGBwdHxwcIB0cIBscHR0fHCYgHCIlHxscHy8gIycpLCwsHCAxNTAqNSYrLCkBCQoKDgwOGg8PGiwkHyQsKjAuLCw0LCwsKi8sLCosLCwsLywsLCwsLCwsLCwsLDQsLCwsLCwsLCwsLCwsLCwsLP/AABEIAL8BBwMBIgACEQEDEQH/xAAcAAACAwEBAQEAAAAAAAAAAAAFBgMEBwIBAAj/xABAEAACAQIEBAQEBAUCBQQDAQABAhEDIQAEEjEFBkFREyJhcTKBkaEHQrHBFFLR4fAj8RUzYnKyFiSSonOCwhf/xAAaAQADAQEBAQAAAAAAAAAAAAABAgMEAAUG/8QAMBEAAgICAQIEBAYCAwEAAAAAAQIAEQMhEjFBBBMiUWFxkfAygaGx4fEjwRRi0UL/2gAMAwEAAhEDEQA/AD2evmqoa9xO+xAIx7xpKQCuXVAo1NESQJ1e5nsD07494lxTxcy6wPIdMgXkRJt3MmL4XebssjClqaK7iPLsacmT2+L574+VHEs47WZqSyRKGY5rLTpgLNvbpv8AXHnD+MMXanUHlZNQnaL39rH6YuZHk+gUBIcnuWNz6485o5XqfwyihT84UqFBvoYgmO5B6TPmOOCI/Tv39pqJ4xL47mvHqHQC2nqNt/phsy3MPlBB6C3r1wunhFXLLpem40xqJRgASAYJIi0x2xT43wWvSZvER08qtJBgT0naYIMY1NhV6ToB0gDVuM9HmktWCaFe83mwFyfQACScc8fzpfyUm10yAwYbQbi/eIxnpDKZkg/TDlw6otLKo1Q6QFE/OYH0wubw64qK7MCtZMm5GqeDmatNj/zF137qTP8A5YfK/F1pU2Y7AEn5Ak4QOD8CzdXMJmVokUYIBZlUsD1AJBPf5Y0PgmTIqguykKpMXN7R6GMJl5eYPiBcHJQJlnL/AChVztZq9aaVFnZierEtdFB233NvfDXnuTcp4Yph6ihSTLMNzbciI9B9sWOOcyPUqNo0hbw1Rok9x1gffC5nOIVnqFPDPhsYDhgY7Nbb27YOTPkyt6aAH39ZIXDXDPwloVAtRqj6Tsoi/eWj7AfM4Cca4W/DswQSppPdCBER3H2nDFwXndKFBUqnzoNNjvEjriHJcRTP5wvUUFKSyim4mdz37x7YqclrT2feVCkGQjiTNk/ESmQ2rTrg3tYjpN+m9+2BOY/D+rUHjeMhqG5WDG0RPfptfGp5fOCQOw72/tGKfFsoarIaZA/mv06GOpnEVJxgtinDZ9UzXKcoL4YZatRXI3EATPbfcd8LhzLrWfUNT6iDHUz2xrdbhQooFBm0TbGf8K4MHq1atQaURiS207mBO8jqOmGw5mBfzdwuAKIknCV8aoiuhAMmD6dPaSMEeFcxqmaq0anWodBiQoEAA/THWX43TqV/DyxBLKQqxA1AEie49cCshTzWUD5itQBgHShUeaofzMBuFu19yAOpgKnmE8xWhQJrv8YvLdxv47wlazqKh1Bf13Nve3yxRocsI4OmmGgSbYUG43mShLVLkTcXE3kHece8u8w1dYU1WAmWkyGHz27TgHwuUKTy0Pa4/MAUBLXNXLQQodBplj2sR6dMWavK9VFU02AaQBEwAY3t6yZH3wy8J44rhw1483Q7WBE/LATinE9ZsTvNv6z0GFXNlICe3vuTJMJ5GrpqeGRLKsippIQzuQZtB+eL9fiVSmmolioAkqrRewg7R6k/0wL5dYPmKQqCVJiDsYUn9RHzxq9DNrGm0bR0j2wMXhg52agdiesxbiWYZnZ0su5An6mdr/LCVUz9RpIJUG5CkjH6KymQoMHpCmpS6wNiP864yzmX8PqlCqy0QrUtUjzAEA7Az22scbcHHEttULG9CDOV+IsaBp6QxR9QZ7gSOk7GR074ZeDZlsy6q7DykFu5UMJj1i2AfEeBVMmq+IrBCiuxppMk/lJJ3HtA74F5TjuiqtSiGULvrIMmTaQBYj0scTfB5hLr9/3Eub3mM0GChPLAJ73Pcxc/PtgHkeFU6FV6gA1Pc6SB5j1Ak3Jm3vfAnl3nejXpnUdDqYIM7dDa2DFYCoZIkWNoJETBA+ZOEyPvfWNXEQo/DabtqamuvbVaRt1gE48wm8686V8jp8OkKiNtVY+UmTI0i8/Me2PcaVxeYOVftFsjoZJw2kKldqoPxux9Lse/uRhe43xYtxDSwAVBppgFSNIJuINpbUYN/pgvytxNqmtimjzEgeknvYmZ7bY8514dRZtSpprDzCqPzDoPUfpfHnY6HIP8oyfjhbL1XCTpOwOx2Oxj1wb4dTKovlINzB7E9iN5kxvgZy9xs16MwVKj4A5aegMhRueu4wSyNI6E8h8QX0ySR/8AInsNzf7YfGnE9bgyNeiJfqUxVXSwQ0yCrT9xaZG4ItcYg4hWUakZBpI69flO1uuPKGbJZQUKhpkgjykbC29+07YX+McIatTzcZhFYAyTJCiDvsV6gWxoZyQOPeJjq9mLOZpJWkFZWbz2xV47wdayIpfQA2oqBdrQIvaLiT3xd5IyKonmOsg3PSeyzvHUxh8rGnUpsrqCCDaNvUdj64yY0Kv6W6dJpY62JmeZ50Za1PLUEWpELLlo22gEbd8PIYMpFNNBZYJJnpfe46x6Yybh5qNVaoKY/wBFgWOxEmJPt17Y0rg1d6hkRoU+Yz3BsPXD50CFVUdt+9xOK0TM+5nyjFyGawN7dBsMVOBtqfw026j9zg+zLVzBSqYHiQxHQTY/SPvjSqHDsutPStKmF9FHvvE+s4uj/wCPgYK3uY1n+TKgYaXBB7g2x7wRa2VzCwNQbym8D3k7RHXDFxTNijmGpGIF1nqp29+3ywNzlcN0wozZWHHJsESvBeojJn+OlaetIczHlM37/wB8dck8wmrSbxX1VUJme02PtFvlhP4HRYZsLTAIZTrWVAI6fEQN/nvg5xDlOqVOhAlEXK0jdza5PUdhiXlrj9N9d39/feISTqNHE+O5fzLVqohgT5gLbRG89LftjN6+cq51yssw1eVBYAdLbbdTijwTl85mqQFK6TDSbT87npYYfuAcsplATOpjYmIgdhfFn8vw97tpyqT8onLwWrknD6Wv0tt1gjY4fMiA9EOIhhY4Fce4oGYUxJO9hMD5bYM8JH+iFXcA7xvuR98ZMznKAzDcqAF0JmvNCMtcr0MEfphh5a5FUBK1fUDE+Gbb7T1FumHLK8v0yRWYDxxMTfSOkdJ9b/LFDPZ24TVpYkrMEkQDfSBf9sXfxLjGqLo1uIALJMAc15GmlPXSARhG3W/br7jCVmc1qINww3GHzKcHps5Nd3qxcXgL7gG/zxJxDlqlPkooTFzt9i0frjsPiUxelt/H+5NmDHUXuWeJ1XzNFEXW2qx6juWPYC5ONu4fwgsJdzfYLA+pIOM95F4b4Gaf/TKa1iYtuCI3A+R6Y0SlxRUHnYCO5GNIOJm5VqAggUIE4j4uSzC06cNSenqDNOoMDBBiAR1Hzx4MkapljLMZYmMKXNnOFapm0cU4pp5I1TKk3J6SfSYgb7liy/E5pzThpI+o/L6b4x5+Ib/r2j03H4wjx6qihaOjVAnaQJm3v7Yzbj/KqB9dNGGufKO/cDGq0M5VCBm0CWjTBIHYE+3X0xxmsslQnXSDEggMN1ncjFPUG5Ka+ERT6aqYlyoNWcp09UK7aWaw8vU9saDx7m40alSnl6eoofDDFltFpCxe1hf1jAfiH4Z0aRZhWcKVIhgDuIsQt/mBhs4pwVa6LXpnylAGiJa0XjqPqIGK58iE8l3UBFAXANbmBqmX8OoA7SDLgPfrOoGfQ9MeYEf8Kr0zpOnaRcmR8lx9jHy9mlLWHuXyk1Ai6jEmJg72Ex8x1n1wv8/8Xalmyn5dClB2XsbbyD3w2ZVGFVINJikghWEkEEL7GYsY3xV5y5R/jcvSqUViskCGt5SfMpOw0kiPnG+K+GC8/XJcqNiGP/UXkpFaSqXp9gon8swBYkbbXGI6efbNcPV1B1uTYSIKsQY27G0H7XoZHLHwxTqnSFJBYifcg9drR39cMuQzFOnTUiyggi38zbn1Nye5nscKj8rDffvHZQtVPOXW0UilUSwljpbziJuwJ7RYkC3fAvi9SnmGqUR5aatcoYLnaW73nftjrmXj9LJTWs+oEBNtU9LTFpuexwqcDzLGWEDVJIAAAm8AdB2AwchZMfyMZEBa5eydMZdjS1htN52sdpwxcGrCsxB+ECCBaSen0/bCDxzOla5OrzECB6R/bDVys5WgpO7+c/Pb7RiSrRDnoZQ9KjHX4Fl6OqvTphWtr3Mi3eb9ZwOzOeoirTCoA1YlSUF7CQSBuN79J3xX5m4xpy5E/GQv3k/YYHcuVEasarudSIQqj/qgapPpItizuCddJIj0m4N47y25qvUpEFYuIgzIv6gLN8Q8G5hZD4VQkMNptI9O+GzO8Q/9uwWGBkMxiWBF19BtbCE2ZauwoUE84tJNgvueg264mv8AkHH279Ki42N7nvOrrWpqReoGASN77j7T6YF0+HCkg8WuR/0jf94wV4xwx8lT8R2WoSdNp8tvXucA+AcFGbdQ1bQxY2KsZAEnS2xaOlrY24RWKuXpHfr/AFKOQDceuUOUqaxmXBBYeVSbwerE7H0EW+mHRK6noLYVK/HQoIvAsLdMUMpzJW8QjQDTmI2I7T6+kYxjMWN1G4x8yfC6AkrSpAsSSdCyT3Pe+FD8VKpytOm1GF8RipHbyyI+/wA8EcrzERsPqfpthC5z4pUzOZ0VGGindFUQBIBJPc+uNGF8eU0R03EKssVKXEaitqWo4O58xxqfJGffNU1ZwJDHVHWI6e0YyrP0NBEdcPn4bZw01c3KsQIAm9hAAv8ATGnxiIyB/iP6iY7DGaI2VeowCgRquTsB798D8x+HYeq1SpXfzGQFAWJ3Go6pn2GGEgUFVgZBaWk3AMQTJ+2KvFOZ6VNSZZgOwj9Y/fGdRjSy/X76TrLdJSyfJdCixaC7Hq7aiPYCw+mPM7w6kZOgAnqDH6YXG/EKq9VfCoeIjAlSCRe48zRACsNoFvcYrcT5uFPT4rAE2AQE36/4cSy70Fs+3eEV3lrO06tOfDqsB0ECxn2v2xIeJzS1mmxb8yqJM9+5GANXjzOJVWBPRrR67n7YDZejWpOanjtPUAmDPSJxBcJIIah8P6ljr8MK8RZ3uaej0bf+2KPD+OtlqvmP+m3xgfZh6jF3K8XevmACvlCmyiRPdgf0HpY4s5vlLxTqrTI2ixjqGtH7j7YoCuMcco1UBJPSOOX5mpmijkh6LWLXLAiNvb632MEYIZPiauoKGxvYz9/64TstytootSDMi6g4sD5tj1G4jrbTijmeA1aI1JUYEXsdM9gccMoHf6xAoE0Kqy1AQx9tsDshnjlHdHDNTIMLO09QDb/c4A8t82LXUipC1Esy/uP3wX4iy5lSrGL2P7D7YGRiG9mEYKCK7QjlGoVyU/5c7B4IPXfYex9MfYXK1Fqdmun836e+PMSXJr1ID+kU4Aehl7kbhy0KM0vIagBdoEt6TuBc2xX5w43VyLUtDg0nkaWAJBEd+kbSO/pjjlHNf6SeboB9tsVOeczRqmildzTQvGsAErY3M9O5xpxvyPFrJuc694So5tc9TUKTTZIOpRIA2KnYC3paJ23NrlhTporsAlMCWJuSLdB1HUbThX5f4ZTyNJ2p5j+J1sCCoAE6bAkMbeYn6YacrmqVekJBKsBafhPUG1427GPbA0GIBkTdD2iTz9w5itWpTpkU2qgsIIhVAJYAgSNUm2wOBnCq+lbdu+Hnm3I13pgUCCAWUpUMABl6H9rTPrhCocq52msNoX/qlj//AD++GYAoQxA3L420DB+Z01nqkCanwiSfLG3t3w6cPrsURQRqCXjbyrJA+mE5s0+UqEVUpkPswB37kzONG5e5bBpCsWJqsjaRbQpZfKzEb2bb+mBkxHJxA/D2jcgvWKnEa7ZmrToU/M86o7W3J6Dczh/5Z5dXKreGqtu0bC3lB3ifrihypyGMmWcualVhBY7eoUesC5PbB7M8Qp0U1OQoAgk/p/bF0xrjoSbNygnnfQKBawadIjcyIiOvpjJuH556GZJSm7FgQwAJIM9t7HpjRqPFkzdXxJlaf/LDKR280GL2EfY4gy3MFNmYqNJkzf1+3tjO2VQWtbvrORTepWy/DKmcQq6FENmLgjfsDcnr6d8G+E8h5XL000lyyNqDlr6iIOwgAgAFb7DqMe5fi2pZW8WYjpEG+0YBcxc8rRQ6fM2wA/ft3wMLADggJvtHYE9YQzfK71SxWkp3CktpBPQ6ZuNv74io8DKzSRSzj4h1nqx/zthj4PxnXQpO1iyBiIjcT8t8RcM5kpvmq6A3RVGr6mD3if07Y44UIAs/GAMReoj8w1GysiopRokAjf2xe4FwGnWoh3pqzMJki974L/idQXMZUKCgcONDNG19V4MSANr4m4Dm0pZenSJUMiLMEHp8t4nDNjxpoNDyYjpMq5j4IaWYZR8O6g9MFuRzCVdJurAj6b/bFXn/AIktTMTTMgQJW8mL7fT5YYeVeFmjl5gBydTbN/232NunT3xTxDH/AI4DHr/rvAv49QpW5kqUglAgu9UqpFtySASfTuPXF3NcrmsIqudM3VLSP5ZufpGAWV4U+aYjxGR6ThgwAPl6D/5KOkb97nuZ+aGylHWaRJkLIaBcdbTv0xHGgNe87Y1LR4RRoUtKKFVem/af039PnhB4rmEzGYpUqcEs4vuBuJn+mJqlLPcRUMxFKjuEHW1jG5n1+mBGUyrpWGkDXRcGGMXBECdjPpioxoG5XsfezCLqasnAqApeFoEbExee87z13+2FPifLr1qTIoFI0i2hgZ1i8k9RfuTvbeMOGRzCPodw2kgSBvtb5iwt2xK+WRiNIBAF9Mmb2kEyPYjCHdFYl9jErl/OBK7U0CGaa+cDqIEC+9yY3wdrIYkz88Uv+Ff+6nLKNKNodDCaDEhh3UgyIvc4M1+G1ApujGPhEj5An94xmy4mPSMKEpniVvMQItv/AJGBHFeMLoVVALSbg7ybD9sAuMZ4QW1FYw2fhtllqZZswVBYuyhiBICxt1HUzbph8Xh2ccmnFgJR4d+HgLio7MjEQSOoJEgKRa1pPfacNtHg1BRcavVnYz8wYx3nc+qqWYiBck9vX0wrcS52pUzGoEkWvuO8zi5I6VyP1g38ox5ngNKsmiWUarEGf/IHfH2E/hHPupnWAx38rCR3336Y+x1oumWjBZ7GU9LZKs9ESaYPkcjcWtMXImDHp3wvfiBny7U0IKkE2Ig9Om/XGtVhRrCkctVXSjlnU3LuEMTP5lsYjaL2x1xriASklWpRVmU6dTLcGYELvJIkTAFpO2KIFTL5hitkscYi8icFfL0H/iAq+J51ptZrDcg+kmOnXthvylRFpU48gcSFaAZPSwEWHa3yxHksupd8yamnWRThxN5sEBgXAI9SJm+J8vlFCwJYKTE7H+YehJLbd+0RnyMXYue8mahHJ5harhGBYKbEkQTG29zF9oi/pjrO5HxtSksraQLbKLwSJ2Me1vXAutRrEDwqaKog6yV1DaRJMgdyI23NsX8zmAtFqjaKppoTUKECQASQADO22wt7xRTyFEfzFqqNzI+djT8ZKbMCaRIcSTLW6xCj62xovJHMWVaktCg4mmsEHyzc6mVeizMdYiQJxkHD+GLms0VGpaZZiJuQs2nudr40Xg3KmTQtSZJFUBSzHzAzI0m0SRBA3xpdseELjs3/AOy9Egkxj45zvSosKaf6rnfTdV33bv6DCrx+scypDsStSxjZR1A6e3fDVkeE0sv5PDQLMAgCCO36mD98LPFKSU69bwgxBCk7kCwtJJ+23p0x5nZqbpXaOtdoPbl7RQBpuwqqAwDEkGJsfU3+2A2U4HWzVVqqhgIEx/MQesgAWkk/cwMaBk+XPE/5rkAwYWVJtcEH9RFumC+a4FSbLtRQtTXSVhTbaPN1NuszHXD4TkAJPWByO0VMrl/Fp6KTxT6uFUaotICwI9evTEn/APnusArXIvcFRfbsZGFXhvMZys0KghqRKdYsemGLh/4mZcAKxYeukkfbATE6MdGveHVaMmzQr06qZdomoQFZdoG59IF4w3ZDgeXVdK0lvuY8xPctuTgPwriK5n/WWColVMH0mJFsFqmbCU3Y7KpJ9owMfFb19ZzWYlcazoGbSgzalRjud+0/T9cFONVqdWiVYAwPKY2MTbtjOcvWfN8QphTBqVfi3gdfoJxqVbkhCoC1mHQ64Kx12iN/XDZPDslcfaEOO8yMcFq1814eWQljt0Ate5sBjTqHBs3Ry6K1IkqoBFMhrj2v6wBgVy9QbI5t3K1GoXTxIJEEghgb2th8p8xUnsrg+l/8nFcrJlUBj0ijkpsRS5Xy7pUqVXldQgKZmx3K9PbEP4jV9WUK7ksth6GfpbDpmaCVZJADHZhE/XYj64zD8SeD5ikyMfNQH5l7nbWPy9h0N8Jjxt5gA6f+QlgRGHlLivi5VLXA0mO4t/fAfjvD1XMpUK3YxMdR+lv0xa5KqPToIzBUVmte5EAAkdAQInBrjnDBXplRci8jf0/uPTrjO3pc0db+kcS1w8+Hl6WqJ8MNaINpEdrRA9sd/wDEl/m+n9cU8vkzmlCOfDVEVX0bmN1E/CDvIvB9cEc5y3lmpaFphIEKVLAj3IMn5k47gWFgxCQDuAsnzUiZlqLky5BQiSJ2j0noffBarzRl7g1aYaY0lxM/XADl7limEzJdJrK6qrGoxgNNy1oWD8QEiI3xw/4e0UrU2066bHzBWZQtt4JYkezC8YuqqBV9vvvOgx+HJmMwQillL6gB9TEiInoRtvg7xPij5ZSmVZBUYglEVdCn8xbSPiO0CNvr5x3Jigq+B5abNDQTMx5QWmYsbd+9oG1c34dNngk6lUQJN9RPvEYiXYEAbjcbgLMZbP1qut20spsQ1h/2qNsMH/o2nXpqajFaigg6AFUySbKfhMzaYv02xZ4clWvHh0yOup1IUfOI/wA2xcyfBcwK6rVZFQm8NJ/QbmB6TgnLmNdBX5QNwHeKCcCqZTNgClpTTq1uJLgiN9hfoI2E4+xsef5fp1KJQHTtM30kEbFtXcj9+mPMWy4Xcgn2kVzKO0C5Tl5KUCmNEGQes+pmTjrifMgo1qRcQGbTpBMXmW030gWkjaAD6J3GPxPeqfDydMkzAdxPzVenu30x9wThb3qZk66puSxmOwHYAdNr4GVRiFnXw7mUC8+sdTxJWeooqI7jz+GjL5QIDFmknTJB1EzNhHWPK59oqGuAumAGggHtvYnbaRPzwocY4Wa3lpll6Mwm46rb4pjb29MWP43whlqJApUqZUlySzSJlpgxcmwFumJDIGAo79ojYSI15zPCnTqK420q06SL+bSR0gC+3Ue0NSuAjVGnQAplbswMeXSZY38oABmYM4n49S1LSbLolbzebU5AdCIMGdLzAmZjpjzL0wU8IUikEMoJmTJPk1HzaRBvb7SzJRq5EDVxX5b4JkaTVB5qpNSwKgFYmwcRI6G8WEicNvEeHZc01dVRGQeIGJ0gR/NBBiYnp64RuW+H1E1h6TI56abMsm9heZMm9+0Yv8TzeZrgZOmjGnWmnrVBCAkEljEdpkixsRhg5bIUbfxmgrS2DDGdyHj1EptVfSo1sVOkuxJC7fCoANr779cWqfAMtTIK0gSLguS5/wDsT1xQ41lKuVejpfW5UJpMgNeQBElSFkkkEdOuJatGuwgHTI3UFv3/AFGF5FNETkAIFQjnM6EXUYgbyYxHlaxrrqRgoIsSCZ36SCb9fW2FjinK9bMKq1c00LPlAFyY9b7C1x+9jg3EjkAtOrLoo8lQC6jsy+g6iLWx1g9T+UYihqKXMPKz0a5bOVFK1KkrUpzDXuDI8kes9d8POSyeWSiEpouiLWE+83J9yce8X4K2fy5AqIqOAUJB2mQ0TaenWD9Vv/0XnaNI0g/Ty1EJI/7SCNQ33i2KOWdb6fA9K99ThUt5PjdPK1GpMwCMdQ9Pl6xOIOauak8BlpOGZoHcRIn/AGxnuTy1So9Rbl1DEyRPl+Lc3PoMV3zjKtmN8XXwdEDldVAckL8Ip1aVVKiwGVtSz3/p0xqtbjbMgBEWGqCdpvHbrfGJ8N4myMCPNeYP9cPGY5pp+FIJ1R8Mdek9P8OJ+Mx5uQC9/aHGVImq0eJroBXSV6e3YGcB8zkKRZmC6GP5gIntYb+x+WMS4Txl6TXdgrXME77zA9cP3AuaVLKGqqZsDqvPSfrgeJxuuiLECUdiNlLPGkSasr6x5fr0J9Y2xU5r5io1MrVorUDNUQqApB32Ji3++CoqBhe897z64CcT5foQWKAwDcEqff1xnVyg+EegTAycepjLgFtLARE3kdu/cXwd5d4yK1EEjSRIM9QLah6W+xGMyyvDMzm6h8GmWAEW29JP79MOtappU0HJolIVSVINgBqUj0w2TCMXTZP6TgeUnzVRaWcp1RIGzR1H7+vywz/xd7bfr67bYEcE5D00y1Wsz1WBWWWwE9Qb7AWkQZ3x7wlalNmo1iGZJhgI1JbSdo2tbt02wjqyAbgJDSwjrSepUJ0qwUEQBJkgRe/xEER1wTFcVhMmFsRtcxt7R2wPzO2oR5SCJEiRsSOwxQyHHVqVai2RxZgr6lZrxcwwYkj4gJmL74VCa+EUmobqxTBg+U7qTIa3VbA/OcB83lctmNEl6YQ7IRp26AzHU2jc444bSq501NR8JUlO51dRGxjqZ7WwPzmUfKMiO4dWnSwEXG4Ik3644+YByA17RhUb+AvopMFrNVRWMBlEotgaYi+97mN/TEGfomNYIVg2qTtA6XMEA2J9Dgby2pbMNUFYAOnmpecmQYDb6BNp3Y+k4L8ZyhrUvjKh4DMEElTZrHYm8HpizetR91MrCmhnLZoOqtIKlQQ19iBB7/KeuPsCs/xVUVRYIBcnaxgD0g2iOmPsV88DXWT4xM4HyqlBSBBPc/vg7wnhgqlg+oBSBYgSbyD1jbY4qV+N0fDHmltRHlOyiJJ6z2AjffsIr8w1KaK2XMlzA1LAsbnTP+HvjEAWyBm3c3lq0I6cWell6RdoRFG8QAP8PSScYzzNzG2YqNoOmkPhAtI7n+mC/GVzeejx6gCLcIqwJ773PuTgFl+CFc1RpG4d1F+0iQflj08QxcuV2R2++8meVR65HyVVVK13NQMghWdiEUWAW/lhSdu+H/xkYEFbbQOkRFyZn1wu8W4IfCJQkECxFv02taMXOD5zxaKVJnUL+4JDfcG2MauxJLDZhZF7Szms5rWqFZEIPnNS4jaDBOnV37RPbC9wyhSpVUqjMUw4cjWWsL7KBbUVtfy367Yq81ce/hsyaekBczTHiNebykxtYLPSevpDk+D06tVKROpbFrRKgA3EyJ2+Zxz2pBMVU0RcJc25/TWo1wQ6glYF7dxeJuD9sRPztR02e/UEEEe9sMXF8pTGUemq+GqodOiF0kbR0F/3xlfD8nmcyFNJBU/mVxBH/VrMSPYyJ2w5xWev+oVNCozPzrRkAuJjrq/XY9cDOMcz0iB5wdUARf5n2nA/mDl1csQ9dSFNgab6gT2giQfnhczmXSrURcuS2shApWCDIA6kGSe+HxeExuQd/wCoxyETbMhVcokwFAC6maJi02GxPXBrNhsvoBvq3YfCCRYT2km/WMVKHDtFFKY2RAv0Eft9/TEfBuLymYp6vPl1my6iFuRvIMGBtYYRBxNb+fyise4lriHJVOowzCovigEGAPN6NtfpPyxgfOHBHy2ZdGUhSZSxAI7Cb22M3tjbcvzuvhQC2rtEX9W69/WBgDxHMUs5mcvQdFYPV8QqbgKqsze8gaY9fTGjH4hBkHHqesmEaiWmS8D4JWzNTRRQu3awjvJMAfPF/N8v5mk/hvRqBgJjSTbaZEiPXGtZKnTy/EMyEEGoFqEGLE6pAPaQD8/bB3N5vyhtiCOvQ2/W2KP4qyfhGC9J+b83R0MV6jfEaHGjfiPy/wCPmVq09Klk80/mIJvYbxAnGf1MsadTQ4iDfGvFmXINHcUqRGThP4i5iioUqtQAQC0g22uN/phoPNlOtQLM0DZyPKL9ALtsYmBMHphJGTVlkYqJw+ox8JFmTqP0gT0G5+uMb4MOTp6Yx5CbBybxjL6TTo1FY/FAsQu2xHT9/XFjmngf8TSt8a3B29CJO0/0xkuWpVclVSoSPKQTE7dR89sbVw/iK1aauhlWAKn9P3EHGd0CABTY7GMLgrlXjhek1NifEpHSwO4A2nvYR/8ArvjviBllcdDf2kf1OFvmEnKZ+lWpm1Uhai/zXEH3ub3w4NkSK9WmbhSR8jP7EYzZVLKK6H9/v9JQUDOZ6dMIvM3DAuap5hPLYq0H5Ax1F4PTYHDitPR5JJj9Py/v9MWKmTptvTpm25QE/WMTxsVa/wAvrAQJQ4HxgVKIqgBdTFKoE+WsLH5MoDD/ACRHPFQtSDAFmVwQAL3sf1x5nqCZOtrVHcVYLqQTTCiYAMb/AJvTy33xcpZujUEK59NUSfczE/T2xTISpDL09v8AU5R2hXkPiNHQcvV0mqx1KpU9FksT2GnuDvgvX45RYSrowZwqt4iwzQNhNhEEAGb364zfmbgdQjTTIViCT51UhSIvLAwdjgFw/kDNVdAqFVprf4w1jvpCyL/rjXiKNiHJq/eQfGS2o+8x5dKvkZhTVgGIixN4uYBMf+I+XuA3H+OtlvDUK0baokCBZZ9hPyx7jLjXMVtRo/ftKcSurnFHNUqdIGqQp2Paesd8DBxVfGYMulQhddXYCYHv++KPCuGrXpq7y1oGokwJ2HbEPFwxrU6cyx/MxvvG/piiYU5lSd7v4fKUZjVw/l+ZUKFhTcJ/MRAJ7AEydugOLPDuDeK1PMmQVIZF7XkE9/bFPiGYR6QYlhpjcd4mR0OC3CeYqaU1WowUD824jEONC0BB6TlbkNxgznF3NNgtMl4sDETHft8tsZ9yPzm+Wc0K6s1PWR5Vko5Jmw3BM237dRh5PNFF18tQPoEQtze8H/BjOeJpVoVmzSHS2rUREi52jr/hxqwMLKN1NVetxWHcQ7+KVMmvljBKMmnUL31SPsZwa4DXLVKNM00U0aJDOu5O1z7Gb9u2IuWRU4rQDVwEUMVXQN4FzJNhNoHrfBejy3/CVFbcNKapPuo336ScDKWoKw6RdSbmbOMmWqkAT4ZN+k7/AEj9MJHLfOS0m0OGMiLLMfIdMPfHeE+Pl6iLALKQJvfptvcDC7yDlaVEEgQ+0nfC2gHr63HF9pBz7xEtldIp1B4jAFmUgASDeRuY2tvir+HfCKIzKuVBKKSpPRunzicNXM3E6Yo1DUgjSbHr2HqSY/y+ELlriBCs3QtsPTt9cEOVxnh2P1+xOoE7mzZzPIiMzkKqi5OwHzxmtHmP/wBw1ei2nUxYT1B6MOoI3GBvMPETVp6WJYEiAST7QO+K3BOV6xksDBsAbXmwkkXHptgswdOTGjOVeJqXMzxQBHZAsgmE1dPueoF8FuR6IKNm6lIeJHhqWkxcfCJB36+4nHlHgFGg48Yg/wDTuD7mIP1xa5i49TSmgom4sANgNiMQDAAhBuK5LaEl4lm6TZpCoC1WJ1RFxpHT5frg096TASTpkAQLi8bdcJXCK61WuuioWEODYMTAkQZBO+xvv0w5ZejUpmGvsNS7EwJ0+k7YWiDZ/OMNACLPFsyHKkMth8JaWvGw627YX+O8N8RRaYuLX9Rh4zfBf9XxaUKDd1gfF/MBtcbgdp74kpPTqQHCtPeN+2ArHG4qPoiZB4hpMB0m47Ya+WArVG/7bfXDZm+UKDHxETz+pJn09iLQcIoo/wADm0MMtOpI81ogwwnrBgz2IxryN5ylQN19Yg1C/MHCg6+o2OIuQOOmnOXeSCYUiLMbRcixP0wY4hWVkmemM54bxU08wzgAjUSAdiAZj5gRifhA2TGy+0OTRE09uGvmq6s9FtNIhwSYhhBEjfqLfXY4pc0c5jK5r4AwqJrqaW2clpF5Fvf54fVo+Pl085p60DwApjWoPmP5iLjpJxnud4HncvmAStOvRmNQMQp6kTIsfXDeXx/ELHzr6fe5AMxNw3Qr1HArEQpQMEN2vffp7Ra0k4uU8zABkFSJFunt0jY9AQcDq3E6eXRPGqKmr4Zk7dLCBbuRj1q1OsukEMpvE7j2m4v88Yzr1VVzTVw0czF+4B3ttFu+3T1xXr5Wk5BKIWF50iQenTAd8nUpBvCCkMQxVpO3RYI0z3F8fUuO0tYpklKhsFfcnsGFm+x9MMST0/mLxqXsxllZDTbzKWmDFhMgdyAZIBMCfp1lsqtNYFgTMC3+Tb6YgrIx2GBNfjqoYA8RpI3MCI6jffoY98RVnc0BDKPOmbXxEpaZ1LqLT0BMLHvef74+xcy708y3iuLJ5DT0yNRv8RJPrt036Y+xrGfygFM7jcEcs0oy6/X6k4Fce4cXq6gwsIj7/vhnyOX0UgOyx9sKb1i1aowMoWMfK0jD4GLZXcQOKUCBs9UqE+diYtck4Ics8JWoxeo+laZBiJLHePlF8C8w+pmPrhs5MVXpEdVa/wA9vtj0fEuceGx+kgi8mqRVuZzRrOTTHhtAEDtN57mev7YG8e5n/iBoQaVO/rg/zBwdfBY7WJGFrlvlWpmpYeWmtix6nsO579sZ/Djw5XziK4yjch6BNC/DHji0aX8PUIUyWQ7SDciehmf8GGrjXM9FdNNmB8QgELfTM+cxMAeuM44dw98tWWSrrBB1LuI29PcXxovCK1LwpVFA2gBREYk2UMSAdGcU1KFfm6jSGmpURXFipb6WBJAO9x+uFhc3SDxSYsWkltWlZMzAImBa53OJOdOX6dZjUXyvG46xtPft/thD4fTzNd1ylNdTMw8oCzKg7t0AEm5jrjsWFc66bY6wlinaGua6bOxbzHSYHUdAfv1wwcicrGqgaraiv/3Pb2HX2+jTyvyn4L0hVdGbQfEQiYabBWIuI3Hr9HddCpo8NFXYAKBHsBGL40vHwPaIz0bEQObOG0KdB3pUkFRVJUhevp6m8b3PXbEvLOQajlKfiyDUJJkEOGJ6nrNt42Fh0YavCSrKyBaoG+oSwMmCvQkfI29cCOM58wVafmCD7x3xkyngpLD5Rgb6QpxPl1KtMKGKkReAb+q9zvYj2wHrcn5fwdEsBIJEjoZOwG+3sBtGLPL3GTUXS5l1AkxGreD/AFHv6YtcQyp1B0LH+enJGpe6n8reuxj54p6GHJRALGjBuXy1OmaZCnQHWTBAAB9v3w5LnBBEA2tA6W7evb9sBzng6lDG3TYyLR3BBm/+y7S4wcnU0VTNFz5GM2vsflb1+2BjbyjQ2DOZefWGOPqwcGipEoSdRhdQgAWmD3kR74V+HcuVcvTapVdajqCxRRaOpX+Y+0D3xoWRqLVXoykWIMj5f50wKz9BUcoGIBAMbj+202+mDlxii3YwKf8A5illObaUrpcmehBBH1t1wZz+Xp5imVeCDcQbggG+FTmnkOoSXyxjclItHof2Py7YCvmcxTy5puTqXqDvv5T1mf0xMY6A4H8j2lRuTIgZCklgbBQTf29MV+E8CpUKk1XRqhPkpyDp9SOp9On6LR4zUuqnSDvpO/uf2x9w2ofGpxI80kiJjrE42f8AGdVYcquIXBM12nzT4NNdckbaheO09dv0xFmOcqNRG0up+e1vtg7w/lXL1aH+pJ8VQT5tpAIiBb3/AE2wr8e/Cyk+bUhvDohAsIALjbpudyzSSZ9MZEwWn+RiP1nchehEnmDidKq/mu+2tTYi9mHe+4/bBnhRytPJolYk1A06VBBU6iQQwN7R1Hthkqck5TLpK0xMRqY6jP6YTuY6aIvcs0AD98U5qxGFb+/2nFbHIw6vNuXcqq1qgZgZHhg6TJkGPT1NsFOX+A680uZNdKqKCB5SpBIgytwp364TeW+FMC9WoIJUBe/r+gw5ckZQTUqGZJ0qATsLsSOu4A9R74mVxo5CTqbjdxmq01ay2G+F/jVCmNwNQ2MSYsD9yB88MFaoNhAwIema1RlgQIJMXF5A+onGV6vUZIp8U4iuXGkSytJYAEeYER0BsP1OPsMnGaKBBTYKZJIXvtf5W+R98fYYZMainU38DKUT0nOd4VUV6gpIWVWgf0n0mDha4jyHmadHVR0VGkEqJn1ibHGn8MzYKLAtA+/vgLzFxb+FWo5FokAd9o+v2OLoBj9S9z0kieWjMRzSwdr4Ncm5vRmEVvgcwZ7gGPvAxHk+D+Kdb2XYAYuZPh1J8zSpOo0knYxsCQLeoxvyZUZSh9txApBuWuceJVF1UgAQfzdh2jvht5PKDI0VWxVYYdmvqn3JnE/EOXMtVXUaY1ACGG4jb3+eEbjdcUZCsQ2wixP0xgWmQYl6yp68jD/NOZSmpMjV+UdScD14m5RCrG02BA3jVf5RgM3LVV/MXJPzMe5xAKNYk0mAAAgknvse+GTBj40GB953M+0Y+GcTfNUXaymnYk2Bt/NMCOsxAMzjzk9qeXzi1xmKbBtdOpusAxDLqEMCwFwZgXF7EM7xahk8kiZfLlzs5ZWANoLsDe8fQ9MIOd4yQxCAL6xf5dsaMCWW8saMiWJ/FN+zmZMeQjzdQevRgRv/AEn5D8/mszQMMDUtMFf0YD9RhB5M5j05ZlzFQBSxCMx9AWU9twR7nthv4fxByh8KotQFgC86wBYaTvcTI/pbGXMWViDfzHSOBqxD2U4xIE2LCQGN/oD0nFjNtTrrpa4Ita4+ZEj09ScUM9ytQqjzA6v5wYYEdR0+0YWqtHOZVtOgV6V4dd49QNiP83xQnIFpqMUAGc5jgdegWdCWC3DLJ8t5LLEgCwI/3wY5e5h8YaXUo479R3B/rjinxcPDAlXFwTII+t/lgTzZl/Cq069F9DFQWQCyNEmPywwYGPfEEIslZQj3jPncslMioIXUwVgLap2a27dZ7TiHivDlzFFkMGR736H5G8YQ6+U4hmX1klgBNNZCwRBsLXIBEn0w9cLzgZATY7EdiNwbWIP7YoavXf8AeCjUH8P4ucsjIAQqiQIG5va879O+B+W4qajqCX1uwEsReTAEAfucdcYh6rohsGlvsY+pk484Vm6dLMUw5AZpCe9tp9Jj6YyWWIRo4FC5o+TVaawtunv9dsLXPHBRmKFTwmBqJrYRsWi6n6fF39MEKvEAisx2Ak+o/wAGFnL8wB1IUgTv3g7/AO+PQy+IVQBWpFEJNzJaPDiCrOARu20DF3KeCavlBE2H9u2DHEeW6jyzhSo+EBjYXibA9cc0ODqAHI1MpHw7Anae+2HbxKsLv6Q8ajvyhzCy0vAcglNgbmLx1v29ox1zBzWmX0moDDSJAm9iDA9sILcQo0qq1a7OWE6aaWPWCbiBv74NZjg5z1NalPyKw2ZvMCDY3sZWOs4zkNrlfH76RhXbrPePc8o9BmoupNgAZDSd5UwY9ROAPL2Uasxr1SDFl7epjEXF+Ua+XDEqtWmLsYuB8r/MYLcJKiiunaAOnaYw+TgmM+Xuz17/AChWy241cP5fDCm2oHUJWnpNzB06jO0wSI9MMfCeDJQp6VJbuxtJ6+wnoMD+UM4ays5gENo8o0hQoBge84M5+qRIG52wiKFWyJNiSagvihCKWJgASfYYocv8QV8vrEnWSx73Jj7RgVzvxUUqUVGJD2hd2jeL2Hc/1wAylJ61CmKU0vEnTJnSoO+wvtERviQXXPoLqMpHSMPF/PVU/wAknePitj7A/hvB6tCnXJbxW8gBaZgkk7m9wI7Xx9iDJvRuWDRo4Rmybf5fHPPFEvkqpVQzINcHsDLSPbV8xgLy1ng7b7rP3/vhxVQ6FTcMCDa1wf640YCV9J7Sb9bExng/GEZgsNJNgJO/aL/LFni/KGbOYXwQTYENIBUwCZv0JiesY75K4e1GtVLKJQ6Ja35iG0zubYdMvxVVqvJF4vP/ANT2OL5cww5jwH13FFvoyrwrI5wIRmSsRA0EA+pMTPsIx9U4XQUgimuofnIJb6k/tgp/G+M4ppBY3ifqSeg9cWaHKbTNVwRHwrNz7np6dcYir5CeAofSVsL1i1xLNIiF5tHfC7nuLpTr0w3mhlL9dOx0+pHX2wxc58tUqS+Ouo+HfSzEqbwJna5HyxnnE+GvSAaoZZ2brIPwnUD1Bk42eF8OnQne/v8AKTdzNEz2dpsmoMGU7QZnGccYyv8AqSBGr164k4TxAqwVj5CY9sG63KmbfzmgYHQsoJ++L4cX/FY2dRWPMSjksoDSFJvMAS8bQYv9sMPLOa8JxTk6GBt0kCZI9hGBeXyb03YeG8xJgao9tM9O2GLMcr1Eo+IhPimnOiIjUtxvZr/bEszcgbOjBpYx5XmkKQHDRa+/S198NHD8+rgMpVhcgiPp6e2MJ4TnswQlFRsTJYajE9ASNr2m/phxy3MH8O6/w+WJcyGeq5Mj/wDGvlFx/Mf1J5VbE1MRCxDdBNLzFOm8GoqNb8wBNvqYx5m+BZetSKNSQeWARAIj4YMTY9DbClV5vZANVEAm50vYfIj9/mcUubOP1HyzKrFFIglBv6Em4n0+uCPE473u4hBFQ3lMgyyjjzD2iZuR7YBZniFShmXpimpG4vEyJBkepjvAw18MybeErrp0wNXTSYEgjtefbfCvz9m9IpVVAJBKH5iR0nocZ/K9OuvaV5b3LXDqqGS6JTJMgqLHvP0wrc1ZNMworZdvECPoaNlO8kxO+m+F/ifHa9WVYhaZtCkifc/tjrg2bbLOQlTyVkKsp2Pa0bi8HcYriwMg5k77RCwvUOZrOVaiIKlQ2EN2ts0RJt+n0tcHzFIQwYv0iI33Nztjrg2QXMtvawgWvFzP0tghU/DnwfPRqsAASUMsDawBMEX639sQ48wR0r6SrSnmeEss1aephMlHIJA66T+Yen64qVuNtToVawKkxZRsO0x3/bBPhXFDq8OopRx+U/qCDBHzx1n+XwajsrtTYzqTdZ9twZ9+uJArdZO36zmS4u8MyNKtTOYqIhqVbmBYdLDptJO84PcA41TAFI/EIAAO42kYR6nNOkMgpAPqIaG8vuBG/vjvh6DNVUUNoJPxH8u5n3tja3h3Ns+h271/EUMOgm2VsmhSCPebz9f0xi/HVfLV6ylf9HXCgk7WI0npH2xptfjDU6Z1hm0i7AC8C5icJ2c4hTzBedLKx2MwegPXCJmUGwLHf794eJ94R/DrOJQ8aKhdKhF/5WExPVZB32t0wf4pzJTpsZkkWgD3kn/OuM1/4d4Dh0JKyNSnqva2/fFviHGUaGBuREbkxguGcjibBg4jvIeZM2c3XSYQGEF9t9z7n9MXcxzSlCqqBQEpDRIFpgAx9APecd8ncLNWpUrVU+ARTU9HBBk+oH6jBrN8GUUyCQSQZtb9MLldFIRtgf7nKtnUHcK5sWtmQg1FHB1GLCASD9bfPHmOuVeEA+INGmkrERJlm7z2iNox9jPmGMNSiNZ7yfgPBTTh0liPoR2/thsyecdY10yk/wAwsfY33H+2Fnk3mqnVc0oIYDUOxEX6Wj1w4cX4slPLuWG4gb/F09u+KhHBJc0ZxPYQDzfyLSzqeIhCVhs0WPYP3HruPXC9yzVVKPhVIV6ch1JAIIJvHrhz4DxtKr01B66iCDsLn0xnHEculaozETqYkTvBJO+KM3m4wrHX7RV0xqPnJueoGpUFNkLQPhImBM/thtzWcRaZZiAoEknp98fnPLs9KtCEqQ0Bgbi/QjbBbjHGK7rNWs5AEKpMjV3jbbrjUuLywEBuTJ5G40cY44M34lNhppsCqmbzIAYj9sLmU4CXp+E7akk6W/lPTT7/AMuBFPL1W80zMWmJA2ww8B4hqJMfDvP3juTtfEsitiUlD/BhIud8ncnlazVawBRP+XP5j0aOkdJ6+2HzN1xBudv9owKTjCIIaPhDbHYi23+WwAzXONKpU8MKzDYsLfQHfGN3y+IN1/EqoCgRg5crk5l3STpQgx62EmPt6Yb24qHA106bGLnSd/c74UuUPDFKrAl537CLfebY64lWdTqH2MHALnGKWI+PmbhzNZiiWGqjT8hN7kztaTI6jEVSvQMf6QttG8d/XHtbKU/4XWVglAxIN5IF/wB4wCfMaVkSbWk7/wBN8JkLqd19JPy53x7P5enSJ0BSWgsxJI7EbzMARaL4FcMQVMrUYNIYlj1gyQYjpYH398COaOLk09BA81ttsCOD8wNRoPTMnWVUXsqgszAepYj741J4ZsmLl3uM2vTN0p0mVaJpEsraRqLystYoU2Ag/O5647yPCctWI1Uw8uYDnV5S0SF0gAkdenzxkPBec80pXLZcwajKo1EGCDqGm3lEibz6RjW8pnQmiKahwQSZMEjeBPlBva+K8Djccuk47GoifiNyhRyoWrRpeWoXDANCoViIEE3BJj0tExgPwHktcy1L4vC06m7h/D1iP+lv2I9cNn4k5pKmWoU3SW8YlTqIgFTPT2tirwLj3guYUaXRaZHqF0qw9bH64ObPxX094US+surwFcnXprTkm2uTAkrJgAR2Fz8+mG/iGXAOjSwWSJ1TIjoOmF5OJeNUSaa6tJUtJ6CAwXvsN/lg1CVayAqQWYavNMyL2jGbGxINRm7XEXPeDXo6qetHp1FEkgkzMGIttcCd97YJ/wDDnr1K6p8SPqeoWEBS5DQkXgbX6YRuY84+TIo6fIHkNqJLrHkm9tPmEe2O8tzdUqGo1JvCaodRNzHm1x/1DoQdxhx4agCdrH5306zWcr+HnD010/4ZHeCWqONZZtzM7fKPTC/xr8M6AqUXyxqU9Chx5lKqoJJBGkFut9W2J+Cc+msIdVGYKwzLqggWJCmdJ73Pp6Es5zZ4NPxBTQFFibnULwu5gFjfGl86n0zOEYbkuT4fSrUVdQwBZQQTMq2xmLG18ZMOWBluIZlGqaaKNUKqLswAZk9OkX7HGocA4oHy9MqgWfOQCTJHS+wEmBhR5yrK2fK+CG8SkSSXIjVqUkGLR2gziKNxXXtv7MY3cXuMBVoM4Vl8gYHVIlj8MRItN/TF2l+HClWerrpjyaPMJaV1PI0+Ui319MRZrhxpMmlQwIFIuWOoAbCNugvf2w1cNz5qFmYIabOhZZeRpGxPWbj5ntGA+fio8o9e8au7S3leE08rlVKElp8+ozdgCpPUmFi5xKmTp1M14TKyqHYEqwgoo+I2t5iojrPSMDOP8xN/rKSWpmQqkmFuCCB6H9Yxf5KraqFeqRBzFU1N9gJgD3BxnxrzNt0/eOTxXUOZzhtHLwuhS25Kqq22AsL2vJMwRj7FPiudLOTEbDvsAP2x5hnyDlqIqkif/9k="/>
          <p:cNvSpPr>
            <a:spLocks noChangeAspect="1" noChangeArrowheads="1"/>
          </p:cNvSpPr>
          <p:nvPr/>
        </p:nvSpPr>
        <p:spPr bwMode="auto">
          <a:xfrm>
            <a:off x="63500" y="-879475"/>
            <a:ext cx="2505075" cy="1819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ttp://www.sciencephoto.com/image/13131/large/B2380066-Nitrogen-fixing_bacteria,_SEM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9200"/>
            <a:ext cx="2057400" cy="199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Environmental Recycling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Nitrogen-Fixing-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895724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Environmental Cleanup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3200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Some bacteria help to clean up Earth’s land and water</a:t>
            </a:r>
          </a:p>
          <a:p>
            <a:r>
              <a:rPr lang="en-US" dirty="0" smtClean="0">
                <a:latin typeface="Comic Sans MS" pitchFamily="66" charset="0"/>
              </a:rPr>
              <a:t>Some </a:t>
            </a:r>
            <a:r>
              <a:rPr lang="en-US" smtClean="0">
                <a:latin typeface="Comic Sans MS" pitchFamily="66" charset="0"/>
              </a:rPr>
              <a:t>bacteria convert </a:t>
            </a:r>
            <a:r>
              <a:rPr lang="en-US" dirty="0" smtClean="0">
                <a:latin typeface="Comic Sans MS" pitchFamily="66" charset="0"/>
              </a:rPr>
              <a:t>the poisonous chemicals in oil into harmless substances</a:t>
            </a:r>
          </a:p>
          <a:p>
            <a:r>
              <a:rPr lang="en-US" dirty="0" smtClean="0">
                <a:latin typeface="Comic Sans MS" pitchFamily="66" charset="0"/>
              </a:rPr>
              <a:t>Scientists have put these bacteria to work cleaning up oil spills in oceans and gasoline leaks in the soil under gas stations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http://sgaustria.com/wp-content/uploads/2010/11/cellinabox_environcolor-1024x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76581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Health and Medicine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562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Many of the bacteria living in your body actually keeps you healthy</a:t>
            </a:r>
          </a:p>
          <a:p>
            <a:r>
              <a:rPr lang="en-US" dirty="0" smtClean="0">
                <a:latin typeface="Comic Sans MS" pitchFamily="66" charset="0"/>
              </a:rPr>
              <a:t>In your digestive system, some bacteria help you digest food and some make vitamins your body needs.  </a:t>
            </a:r>
          </a:p>
          <a:p>
            <a:r>
              <a:rPr lang="en-US" dirty="0" smtClean="0">
                <a:latin typeface="Comic Sans MS" pitchFamily="66" charset="0"/>
              </a:rPr>
              <a:t>Others compete for space with disease causing organisms, preventing the harmful bacteria from attaching to your intestines and making you sick</a:t>
            </a:r>
          </a:p>
        </p:txBody>
      </p:sp>
      <p:pic>
        <p:nvPicPr>
          <p:cNvPr id="1026" name="Picture 2" descr="http://www.food-hygiene.net/images/helpfulbacte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4290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Health and Medicine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638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Scientists have put some bacteria to work making medicines and other substances</a:t>
            </a:r>
          </a:p>
          <a:p>
            <a:r>
              <a:rPr lang="en-US" dirty="0" smtClean="0">
                <a:latin typeface="Comic Sans MS" pitchFamily="66" charset="0"/>
              </a:rPr>
              <a:t>In the 1970’s, scientists used engineered bacteria to produce human insulin</a:t>
            </a:r>
          </a:p>
          <a:p>
            <a:r>
              <a:rPr lang="en-US" dirty="0" smtClean="0">
                <a:latin typeface="Comic Sans MS" pitchFamily="66" charset="0"/>
              </a:rPr>
              <a:t>Thanks to bacteria's fast rate of reproduction, large numbers of insulin making bacteria can be grown in huge vats</a:t>
            </a:r>
          </a:p>
          <a:p>
            <a:r>
              <a:rPr lang="en-US" dirty="0" smtClean="0">
                <a:latin typeface="Comic Sans MS" pitchFamily="66" charset="0"/>
              </a:rPr>
              <a:t>The human insulin they produce is then purified and made into medicine for people with diabetes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2226" name="Picture 2" descr="http://wwwdelivery.superstock.com/WI/223/1895/PreviewComp/SuperStock_1895-18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743200" cy="2952750"/>
          </a:xfrm>
          <a:prstGeom prst="rect">
            <a:avLst/>
          </a:prstGeom>
          <a:noFill/>
        </p:spPr>
      </p:pic>
      <p:pic>
        <p:nvPicPr>
          <p:cNvPr id="52230" name="Picture 6" descr="http://ts1.mm.bing.net/images/thumbnail.aspx?q=1446266876964&amp;id=f2bd1c9401c1ff06619bea4b8c734c6c&amp;url=http%3a%2f%2fi1089.photobucket.com%2falbums%2fi352%2facur1004%2finsulin20pu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990600"/>
            <a:ext cx="1295400" cy="2362200"/>
          </a:xfrm>
          <a:prstGeom prst="rect">
            <a:avLst/>
          </a:prstGeom>
          <a:noFill/>
        </p:spPr>
      </p:pic>
      <p:pic>
        <p:nvPicPr>
          <p:cNvPr id="52232" name="Picture 8" descr="http://ts2.mm.bing.net/images/thumbnail.aspx?q=1504363817417&amp;id=379518812f14f0b07aa9f3da967f746d&amp;url=http%3a%2f%2fdiabetes.co.in%2fwp-content%2fuploads%2f2010%2f09%2finsulin-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66800"/>
            <a:ext cx="12573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Structure of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4864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Viruses are smaller than cells and vary in size and shape</a:t>
            </a:r>
          </a:p>
          <a:p>
            <a:r>
              <a:rPr lang="en-US" dirty="0" smtClean="0">
                <a:latin typeface="Comic Sans MS" pitchFamily="66" charset="0"/>
              </a:rPr>
              <a:t>A bacteriophage is a virus that infects bacteria</a:t>
            </a:r>
          </a:p>
          <a:p>
            <a:r>
              <a:rPr lang="en-US" dirty="0" smtClean="0">
                <a:latin typeface="Comic Sans MS" pitchFamily="66" charset="0"/>
              </a:rPr>
              <a:t>All viruses have two basic parts: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 protein coat that protects the virus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An inner core made of genetic material</a:t>
            </a: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26626" name="Picture 2" descr="http://t3.gstatic.com/images?q=tbn:ANd9GcS7Lh-lOV8C1q8SL6P3HY3CSvU-DR-8vm1Pq2Tjm8V1jaelXlTj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1981200" cy="1828800"/>
          </a:xfrm>
          <a:prstGeom prst="rect">
            <a:avLst/>
          </a:prstGeom>
          <a:noFill/>
        </p:spPr>
      </p:pic>
      <p:sp>
        <p:nvSpPr>
          <p:cNvPr id="26630" name="AutoShape 6" descr="data:image/jpeg;base64,/9j/4AAQSkZJRgABAQAAAQABAAD/2wCEAAkGBhQREBASExIWFRIVGBgXFBcXEhgWFhYYGBcWGhcVFRgYGyYeGBkjGRUYIC8jIycrMCwtFx4xNTAqNScrLCkBCQoKDgwOGg8PGiwkHyQqLi8sMiwtKi8pLCo0LCwqLjQ0LCksLCwsKSwsLC8pNCwpLCwqKSwsLy0sMSwtLC4pLP/AABEIAMcA/QMBIgACEQEDEQH/xAAcAAEAAQUBAQAAAAAAAAAAAAAAAwIEBQYHAQj/xABCEAACAQIEBAMFBgMGBAcAAAABAhEAAwQSITEFEyJBBlFhIzJxgZEHFEJSofBisdEVM3KCweEkNENTFmNzg5KT8f/EABoBAQACAwEAAAAAAAAAAAAAAAACAwEEBQb/xAAtEQEAAgIAAwcCBwEBAAAAAAAAAQIDEQQhMQUSE0FRYaGR8CIyQ3Gx0eHBI//aAAwDAQACEQMRAD8A7jSlKBSlKBSlKBSlKBSlKBSlKBSlU3LgVSx2AJOk6DfQUFVKos3Q6qy6qwBGhGhEjQ61XQKUpQKUpQKUpQQ4jEBfj+nckk+gBPyrHHi7sWCIWI0OVSQpgTJMajURofh3t8QWvXxbBj8TkLGUKWHvdzJUR89YIE+L4iLTLZsoM0qsn3FkHSJBYwB0j84J3JoKbWOxJYxh4GsF7gUA5JEgMZBJA0Ghn41f2FvfjKR/CDPvNuT/AA5e24bzEY8Xr9za4oBJ9y2CRppJzNuDM/4Y3MVpwPMDzGuOe2ZydYGpGg3nt3O0wAyNwOJMz6Bdf56/pUGF4kGOU+8IBGpObSQYHqPLzgCrYYVrBzKzFMxm2WzZgY90uSQRqYGkCIG9T42wLii6h1j8skjcdJI1B186C/BmvahwtyR9O879qmoFKUoFKUoFKjxOIW2ju5hEBZj5BRJPyArlNzxTfxj3LnOuJb05dpC1oW1YZrZdkhmuMhViM0LmiBucTOl+DBbNbu1dapXKvDHj25Zv8u+bjWWuFPaBmZOlDzVuEnNbDPBltjIjKQeq0idoZMc47d2SlKVlWUpSgVFicSttGd2CoolmJgADck9hUtKCnmCM0iImZ0jznyrVuN+N7YR0sDnMVIzTFoaH8X4/8oI9RWu+NsNkxS2QzrhyiMLQci2txmudWXbXIBGwMQAWJODxeFUgLBJcxqzNA/EdSe2nxIqu19cnV4XgYyV8S3T0b7wDxraNu0l4clgqjMTNo6Ae/wDg/wAwA9TW1cwRmkZYmZ0jznyrjGFwigFYIKaaMy9P4T0kdtPiDWe8D4fPimtFnbDhGblM7G2biPb6spMQM5EbEgkglQQrfc6Y4rgfDp4lZ5ejo+HxC3EV0YMjAMrAyCCJBB7iKkpSrHLKUpQKUoaDBJiWtW8VeKmQ2VZgAwBqAYIGdjv5dxFOA8PyDNBlpYkiZJmQzHq1Jza+ele4rTD3OkMBcggCQQWUH3V03OsfGquJcWTB4a5iLizywAI1LMxVFQHuWbIJO0+hoLXxZ4nbChUsqr3j1EMdFSTqYI1JBAEgdLSdK1pvtJvmAi2nbuotPK6kdU3QFggggkHSsBevXcQz3LpAZ8xdVYS3aJOiKICgCSBEkGoEwYV7oToMhu5k5EXqWZfUHXf111qm/N3cXA0ikd6Nz59fj/W++FvGr3rzWMSLas0G01sMFJOYG22Yk5ukkHQHUQNM20kZGmeljrropJ0IEd5117T51xi9igr2zcOU6rM6HQODbbTWU02ILbbGumcD4s+KwBuXBDAlQzjILmRgOYB+EkgiDHUDpEVKs7aPGcPXFPep0Ze02S4U7N1Lt5QQPhA+tXtY1LhfDLcOYMq5tB1Su4juSAREd6vsPczKDM+cGde9TaCSlKUClKUGN8ScNOJweKsLGa7auIs7SyECfSTXChxELcPMXJfkWroA5b2uXmdlKMcohVBkEyoAlq+h6xPGfCmExhVsRhrd1lEBmQZgPy5t412mKxMbX4c84p5OE8O4c+OxVuzbY3Lly+XcldLFu21vNzE05TKigDYk3CNDX0ZVnwzg1jDLksWbdlTuLdtUB+OUa/OrykRpDLknJbclKUrKspSlApSosTbZkYK2RiIDQGynzg6H50HPvH7p97KsYzWbeg973r2qgayD5eVaxhMUWZmZHzL0e78CWAJkBiQY8gtdUxXhLD3FhlOf/u5jzifNn/F26TK6ARAArTOO+Er+GPNQc62PeKDryfxW+5WSQVmeoZRNVWrPV2uD4ukVrS0618texeKKshVHzN0e7MDUh4Bk5dTH8RraPs/dPvWVCCFs3BE6jrse8NwfjUHAfCl/E+1Ycm23ul168n8FvsW3JaPw6NFblhfCVi2oyBluDa9m9tP+IiMv8EZf4aVrPU4zi6TW1KzvfwzVKjw6sEUOwZwBmYLlBMakLJiT2k1JVrilKUoFU3AIIMQdNdjOkVVVNzb9/rQWj2jctXVnVswEnYxA2Omo9D8DUVi0mJwvLdZtumVh6Eenf189aucCdHB3ViJ/Ufzj5RWJw7fdbhtv7hbNbOTSW/CD3eA31ECNAHO8fwt8LcuWZkp+E6BkPu3LZ1yz5e6CCIEE1ZrjxzXUaXCiwmziC+pB7bSZjQQTpXS/EXCbOLCFrxtOuzoUzFDl6eqRBOUg9vmaxP8A4DwIlWu3XJ3GZWLf/FMxOm8zVc0dinaERSN73DT8Pw1sRiLFof3jloIGiLkILr5wrzJ1JAGm1dQ4qBYwos2kkQLSJE7jKJ1H9TVvwnw3ZwrM+GsMLjKVD3LjnKJBy+0JygkAwo/CJ7VlMNw2G5lxs7icpiAgM9K/IxP+8yrGmhxOfxrbjo8+7crClJ922RJMyYM6sDOvmPlVfCieUATMSNiNviTI9e9SXmzDLEjY7a6+RHofpVdiwEEDTvUmslpSlApSlApSlApSlApSlApSlApSlAqLE2yyOoiSpAnaSO9S0oIcFZKW7amJVVBjaQADFTUpQKUpQKUpQKpuLI7fOqq8IoMbzeXc1kIYHcrOmu3SZJ1+u9X9y2rqQwDKRBBAII9QdCKt8Vhw6w0jYyDEwZy/Dz+NRLgCvu3G039fM6fi1mfhQVrwSwP+kv7BH8ifrVQNu1IVADqYVIksZMEADMTrv6nzqq3ggJnWYmeqdI/FJ2j9k1NasgAecb/T+g+lBH94JjKu+oJPYETpvMTHavTbZpDbemny9e+un+tT0oKUSKqpSgUpSgUpSg1UY3HW2dynMttcuqqRLALcucqAlsFAyKq5mZx1BiQBBownHcaqjPhmZtSZQgsAsnLlXKpGWAG94uI2NbbSg1m3xzFDMz4Y5BBgK7N1KxUKFXWCoVt9X8hWR4DxK9eFznWTaKkR0sAQR2LQWI7kCNdJ3rK0oFKUoFKUoFKUoNRxvGschxRWw2Ulvu55ZbKEV11VJY5nW2RmH/VJ2Q1LY49jTM4SMpMg5szAPbXKDGWSrFswkaEdia2mlBq39vYsr/yp1gyFcbZc65WWQZdVEjqCXGEACvLviPFqn/KE3MoYxbuldVsHKumrTcurEj+6kwDW1UoPAa9pSgUpSgUpSgVg/EGIxKMBh0BXlXSxIOjhrWQrCNmaC8KYn5VnKUGpnxNigpZ8MLYzZSWW4xE3LCIAFHWZuuen3uX076B4lxnVOCYRy4hbjEyoLQAIJJJEEjLHV5VtcV7Qavd43jJOXC7ZxBzQTbRySNJh3QKsnZge9XvDeNXrt/I1hktEOQxR1PTdZVLZwMuZApjU9XYb5ulApSlApSlApSlApSlApSlApSlApSlApSlApSlApSlApSlApSlApSlApSlApSlApSlApSlApSlApSlApUGOx9uzba5ddbdtd2ZgoHYan10rV1+0/C842yl8IJAumyeWSACQADzAQCDqg7+RolFZt0ht9Kt8BxC3ftpdtOty24lWUypHofiKuKIlKUoFKUoFKUoFK8ZoE1i/7fQ6AQ5QumfpVgPeJMSAsrmMaZo1IYAMrXk1hP7fBIIJCupNqVAEAAlnDFSCp3GZTDbaEic8YHS2UjMugL2gM0qFUwxJJzrqJEH1EhlaVDh7qmcpBBg6DQ5gDIOxmZn1oMRJtwNHEyemNJ90wZ9I070E1KUoFKV4TQe0qg3BJ121OhiNe+0/vvXjOCAZGXeZ7bgg+VBJXjHTzqFcQGXMHETuCCCAY3qgYlBHUgLnWCOoiF+oOUfQUF1SrdsQFUsWEAZjPTlXXUjfYHfyO1GKkMpMjZt92JEAz5yI7UFxSrezi1eIIkgGD7wBAPUPwnXvUgcnN6aR3kE6kydxH7NBJSlKBSlKDVftOcLw267KGCPZMGIPtrYgzpHVXHmwmGBSxntGW5i3FyswIVi0ATrzcpA7i5l2BrtvjnAm9gMQio1w9DZFEswS4jsFHdoUxGsxGtcZbjGb20Oz4cAL7K4OZmJDk9MLmQLExDAjtULOnwU17sxOuvx5/Drn2a4nmcOtMRB5l8EaiCMRdnfUD461tFan9mGEe3w+3nUrnZnQNGYq0HOQNsxl/gwrbKm59/zT+5SlKIFKUoFW+IxQXSRJGg/1Ou2w+JHnUtxgAWjYHbeO8fSuf+KPETc0WkGZYYlGzFLrPIHWdeUiFi4EasiA6yCVazadR1WfHfHc5OUsSyiTcAyrykcqEcZzdDOMsW2aCTsCpxrcZxFxlZuYUDNKheUroVZVR1uXGMA5HBZCxK9UTFQWLQUkyXZQEa4dWgbIvkg/KNB5EyauLag67zt3Eb6fvsPIVVOT0drD2ZX9Sefst8I72n5xS496cxLvZug3MuRrugtFGKALpMRMGWzSYTxILaW7blWgJzYN7mBoFspybo6rTh2mSPedlYkCPL6kMsGNidYBA7bfX9yv4QXFAcagaFSVdSQcxVhqvloddZnasRknzZydmUnfhzMT79G4YfifSjWRJJcJzFm50s7BnAAYAtctzmmZUkgtnOewPFczw5GY9KgIwIIPVPUdIK7flYmJgcvF1rdwXHdyM2cuLhCs41HOQtkQSW60yAkgNkSTW08J4uucAPazg3AxLELByhmWFOQFirklgSsEySxFsTE9HHy4r4rd28N6t31YkA6iCRsRMxIOo2P0qSsdw/EAorvlLhVVnWcpkAllYqOiZM7aTWRrKoq3xWKyAsQYWCTBiJM7AmQB+oqa4kgg7EEfWsD4oxjIpNsZnVW0GTMCQOWQrjrBfLOqjQknpig1/jH2kBb1hLIVywcsgfSVZEhm5fSRdMSDsGBAaMuEx/HcQyBmdUAXUl2lOkSyujIV1WZVgYLAyCFW1v2LT3LzKGGYyHMhiqg20lmgzkt6jQjNrvUmXMCrAEEEHSQRsf51Ta875O7w3Z9JpE35zMJ7/F7wB1Vw3LkXVN0jKRuZAcGANRIE9R1Bis+KMSLS3syhmYXHkMwOYESBzQBOZARMQogAzPoTSO21QWbejodjMSBsw93p7D/Wsd+WxPZ+Hf5f56rviHiDEWwgtZfeAGYMeWcrJnXKQoIVsoEAElSZiDdDj18MGNwHSCMuWWLDqzAhgIAGXNB+cVYXEBiRMEEfEHQ1VFY78pxwGDc/h/lmML4ndQvs10CgwWzQogRmJ21MZtdBmG4y2C8X2WdrKswc5mVXZQxHs1DSJy9bADMds24AFae9wCZ0j+sCPnVhe4ebpZmlGhhbZWh016WVlMjQajvAFSrefNrcR2djmP8Ay5T8OwYPGe8rMCQ2UEwuaScuk7iCPXLMCYq+rSfBPFEu2yma1nRGN/IQXYyEDXEDFyxS2ssQJMgDcVt2DzRrGX8OusajX5AEGZ11AirnAXFKVzjxHx7EX1v4vDXWt4bDdFnJJOLvs6oFUTBUuVQEhhJmG1CmYjbzinHLox9zG21LYfDuMIYJ6u91cu2rkAGffS0Nia1zxnwu1fxXEHUkpdtWriZXZUcNazBoETLIG+Z8zWyYTFXOH4b7njMLmw7ZgbquOsuWLMzmFLlmJkm2Z2XatOs4lUxGKttcOUW1K8wG3KzckgMBHvyY2ZmA6ctQtPJ0eFpE3jvRy5x7Tyn5+/J2Dw7xm3dtYe3nBvfd7N1l7hbi6MfiQf2RV63F7IvLhzdTnMCwt5hmgazHwk+oBI2McQ8M4u/b+7vbuOl26q2BmCywcW0tkGCLS+zAzuNraBVJknoFz7OCLGZbzffA3MD52CFxrGsmZAPMbM0gTKylS21LYor+afv+vn2b1SsD4T8SfekZLgyYmyct9CIIP5gJMAx5mDIkiGOerKmY1yKUpRhjONYp7aFl1aICyBmc6IswdCzBTp3mRBnlmCQZQwCgEBUyiBkGzeZLktcJOpL6kkCt08YO+RjLHLbvXFblDoZbd5klhqhAOX/MJGprUbdsKqgbAAAdoAgD9+lVZJ5Ov2Xji17Xny/6ouWMxnNGnYbg7zrrqO0VVcIy9Q85A18/01qsN2/fb+tUEEtEdMa6fGqncmI+osNlIOg000HwI/cfM16dZEwBv57T8vpVC2ghMT1bAklZgnyOWfM+lShR9Yn/AErDMI3uhR7u+kROnmQKx2La5ZVshB5cNbzKbnsibashQuBdyFURF3y3oUzWVA8/3+5q0x1hWXK4XIS6sGYqpVrTghmBBCmZMERHpU6TqWlx2GL4ZmfLnH37uieH+JBhmUtdz20IKsrhiM0PqcyEoVJ5kdhqZrZAa0DwFcy2bRe5C5Uy3HsqhuZUytmcHKw6LmpYuNCYVoO+WbkzO4JG0A/Cfp8jWw8w8xLaR3PaYJ9F1Gvz71o3jPiQsYS7eU2gEU5G9qocXM2VWya5xJLd+onpz6bnj7q5TmgxqZywuWGzMWBhRA1AMSK0zxmiLbujmi2Hzm+VJzEspRcqZs2jtbO0datrJDhqHCsZbuIGR1YMq6grqQApbTU+Rk6ZQKvmtyQZOhnfv+509T51Z4LhCW0tpAOQAaCB0xlkT1EAKZaTIB8ovq1Z9nsscT3dWAapnWBv3/mBRnjtp3gfQ/D/AGoW0kQf/wA/Tf8AWsJgOsdt5Px22oskCZB0naR8Y/0r0/H+u/8AT+dKGlO0ACYHaPpqfSrXn3WaBbyrOrMwHYHpUTm1OXWNjV7Ud68FBMFiBOVRLHSYA8z60hG1ffTJeCVuKQLjFS124C0sLbrnRAFVelSQ8AMxbMGaAJNdE4edIA6B7mq6akG30kjpIj4EDcE1zjwhblsVcCCeaoZbhPTltW7gvjIWI6ltKVEZgpLEwMu/4R3j2QUqZLS8qHzMHVSJOjAzP+w2o6PI5o1ktHvLG+Irr4q59wssVBAbGXV3tWTMWkPa7dggflXM35ZqvcNRsThMMihcPhFF4qB054ZMOnqB7R/Qoh71l+GcMWwhVSWZmL3HaC1x2952I77CBoAAAAAAI+P8UGGw169pKr0g7M5hUU/Fio+dZVRzYbxD45tWS1q2vOuSUI/6YbYoSAS77jIgY9jFapb8D42+pdBYw+dswW4hhB/5VhZFoehafMA1tHgLw+LVhcRcXNfujMHYdao2oHmpb+8Yfmcg7CtsrGt9WxGXwuWPr6/17fLnuK+zF+Rc/wCIz3yM+UpltPdUezJCsCIIUTuIkRWOu8Gu/wBn28bbxd0h0tkrnvKycwqrai8QCjNJkfgNdTrEWuAjkYrDk+yvNdKgDVVvDM4/+x7hHoR5U0jGa29zzYjGcNfEWsNxHCwuMFpGykwl9WUFrF09vIHsQPIRnuBcbTF2VuoCpkrcRhD2ri6PauL2dTp9CNCDWI+zrElsCEbS5ZuXLTjyYOWj5BgPlWSucGy4kYmyQrPC4hT7t1QIR9NrqbBu6yp2UrlXblOmVrzLrPf9/wBa9qljGpOn7+feiLVvEllmuWUkAXfZOxMk50ZIYAhVPUdSCDt73LrSMLcJRCd8okeTQMwPwOldC8S4LMguoSblo54tjqaD7qmDBJVR3By7bRpnG8AbN9gfduzcQzIDz7ZJEahyW2GlwaDKYryRuHU7MyxXJNZ8/wCYWbqT3IPmAPpqCDUXNUaOwlYmYEzMGPWD9CKmGm5mfTT4D6V6V79x+/5fzqh6CY9FvfvFDO6mdO8xoF85P8/lUzJmGsjTsSCPMSNaBjEkbeUGdO2vy7VFauNDM4jXQbkDQawP61ljpPPo8t4TKzMp3GqkmJGxHl3nTWatsbbAQ5upQbty4M2SUSzcZhJmNlXvvsdje3JBEeevlH7/AFqmzgGvXlRUV1Aylc6K5OezcY285CyFFsazJvqIjMVlTnLT420Uw2+n1bN4Cscu3bsG2puWE5RZeYQXy5utmQZVgjKWDbnKYOu920gAEkkACTEn1MCJrEcL4Zkn/ttMr7MqBqOWIEskszQTo2bscozAFbDzC1xinVxoVGhkbTLD3T2A+PpE1zL7QLb423yQ5XKyC6xshSJkEKzKC4YQw0UBrffZemY0ZukIWIGYGcqSZWCQZ2JOg7DvFcw8Y+IsPhRmZo5l65ccICQDkUazLMWzKwOgiOnucT0WYorN6xbpuN/sscPwlEJPUzGJLOTOUQDGw77AbmrsKJ2E/D9+tQ4fE8wEgMu3vLB1AOgPxqW4dNATMekT3n0Hl6Vrc3r6xWI/DCpqBf003pXjkwY3gx8e1YTehf3v8taoQwYMTE7yfidB5b1X+9aTQ08mNztuT/v+zUdzGIvvMBvvpsJMfKpQatcVjVUODoQoMspyakhZaCNxt6ikI2nux1T+AOOWziMRychBAZ+zsyG0BdkMFKFc4EwAVP5zPUsMrhEKoFOVQ6G4zBGEkgGOrUnq7wK494B4VhWVgLrI3NurbupbKNbykwOZmyuJRSCQdXgbDL2jCKcvUAGOp8yYGp8j2gExA1rah47JM2vMz6p61DxUn3zGYTADW2v/ABOJ8uWpKIh/xsWEfPtW2u4AJJgDUk7AeZrX/B+ELC/jXHtMY4uCd1sKMuHSO3s+sj81xqyjE6bFSlKMFKUoNY4AnJ4lxKxstzlYq2P/AFA9u7H+e0D/AJxWz1h8fgyMbhL6qT03bFyBsjhbis3oHsBf/c9azFApSlBHiFBUqZEgiRMjQ7RtWpcS4Ik3FZItNlYuMysl0LcY3bakddw5yWA1IBUg7VuBFRXrWeQfdjbznbfaD/pRmJmJ3Dk+JsvZc27gCuZyEf3d2NM1pvxdpE5l7jubbHY0oAcpAkS26qCdS3kAAddv0npeP4QrJdU6oWlluWxdRmhTmuZpJACxoV+sGtRxXh0h4S3cQKtw3Bbuvd1DEJyhctOpXKDIBDTAyjvVOP0djH2n+HWTr6x/TEvcHTr8I8u+37+teXCSIUbg6nSDsPWsp/4cdQCxxBjNmCiyQMs5SGFk9LKAexGdZEZit4nhFpbOGKiVl3JSTGUm3btWzcWSJBcA7QdYj4ctie08Wp1v6f61nBKBFtXDXCQGJPSGP54nIABsNYUwDrW4eFfD/L6rgZSRluS6ctpuOUBTMx5p5nVBCyEgEVsWC4JasdNtFAMEpHRKqFDKDIU6bCB1MdyZyaLue5idSR8vL5VbWunJ4jirZ9RrUR5LXCcPRDKqABoIYmelFlp3PRG529avKUqTURXTJCyBMxrqdDMeUSpmuf8AjjwgmJtFbh6SgJZyMyLbtAkr7Lmq0rmPvTBBGwHQblqYMkESJHrv/IfSoWw4OcMHaYmTAidAIIECPj5zNByHHYpcKjB4BSRA2Zhtl01zEgjuQ6nWaqwDMyB3XK7AEiZKyB0z6Gf1rbPEH2Z4e+5xAVrVwBpW02Vrq78pjJGUlVEAAASO+mI454IxLWALF6Dm6me2CvLV/eBXUPlUGMhnMIggxVOP0dvF2lH6nlHksLbk5pEAHpMjXTU+gmR8jUfEGizd7dDd4/Ce8afGr1uBYsIk2ACxIYrcS4qGWBDFTObp8j7ygkEmMRxNLzFUFsrOZhmAbMbd0q4CaMSOWWBGmWWOgqHcluTx2GazEW5rzBrFu2DuEXtH4R2kx9TUjOACSYAkn0/e9WK3nDWEWzcYMW6llwABs5gtnOdSEjMZEAgrMB4wLYZrtu5ZDMFy3LTIS+XUAsApgb66ASSABOO5KdeMw6iO9DJXrmUT2G/9dqh4pdC2brE7ITIMEaGCPIyNPhVngONBrQbLcIyZg2QKCsSMxzQrFYOuWcwiJq2/sq/iFuIgt2yuqWluWnuuhKhXuNmIVB0vodfZjMN6lFJVZuOx1ryne46Nr+z/AAQC4e1eS2l60gvFLz3WvBgVU3YYgWwFtBVAEZWBBPUtdKweGyLGkySYnue5JJJiBJ3jttWKwuBDohVjE5RBaQBmDKWglVgSFOzaSQYrNqIAFXvNKL9hXRkcBlYFWB2IIgg+hBqsCvaUClKUClKUClKUClKUClKUEYswQczfXQ7/ANf0FeZDrmgjWBl7aQDJIPf9PnLSgiNkMBK+vqCfIjY/CqrdqJ9Y7awBGp71XSgpS2BtoIAA7ADaBsKqpSgUpSgV46yCDsdK9pQeFfr596jexPfynQdUD8Wmvb6VLSgjNvQif0Hp2j51DcwkkNJByhdwSNQQQT3Gvx+VXVKC1+4gqytqDmGXTLlIiCoADDKANQfnVjiOAi7n5ihj1AEke0tsrDk3IUHlaglZ1ImsxSgwDeFbHNuXBhkLZYUmJc5Ao6txCjLqDEmNyDe8P4IloWyoKZQSVDlklgM242EaQAB2A2rJUoKbdoKAFAAGgAEDQQP0EVVSlArVMbg8aMVeuWs5QnoHMGXKbNpelWuFcwuB2ANsTJOfWCpQUOvE2RTotxYJWbfLPsHEb5j7UgkHTRY0mphb4hAYkTEQBbDAeylgCchuEG4NemVGwNKUFrYucQvDMGClHeYyBGdEvpkUTJtm5y5za9xG4jxvF8fauIjZVa7ciypCNPXZBDldrYDPqIbVd9RSlBsvAefyV+8xzZM6KDE6TlJWfh6VkaUoFKUoFWXG8O9zDX0tMVuNbdUZWysGKkAq34SDsaUoNetWuJI91oDczLAzqVtlWtqSAxEK1tHYga5rg+UeIvcRttZTOGNxiB02hqtu6wB26CQhaNYmNaUoMnb+/cp/dF3mws5YNphlzQuwQtngklhbjTNpBZGPWJCsCwESnSs2DnJJkyOeN/yQO9KUGW4Gb3JX7wIuyZ93UToSE6Rp2BPxNZClKBSlKBSlKBWr8TwuOV7xsEsok2ZuKZ5gDMGV9CEe3A/hvGPdpSgP/aBDAiJFzY2wA34IM5hbjv7+beBVGKTiIBywxIaDNsZSTbyiD0sBlbU6wTr2pSgvOJDGkjlBIyIxkgEXAQGt6H3YOaZ/CRqDVvebiIIVQGCnV/ZDmCQR36IEgnL8Ad6UoNnpSlApSlB//9k="/>
          <p:cNvSpPr>
            <a:spLocks noChangeAspect="1" noChangeArrowheads="1"/>
          </p:cNvSpPr>
          <p:nvPr/>
        </p:nvSpPr>
        <p:spPr bwMode="auto">
          <a:xfrm>
            <a:off x="63500" y="-704850"/>
            <a:ext cx="1838325" cy="1447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743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Structure of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shape of surface proteins allow the virus to attach to certain cells in the host</a:t>
            </a:r>
          </a:p>
          <a:p>
            <a:r>
              <a:rPr lang="en-US" dirty="0" smtClean="0">
                <a:latin typeface="Comic Sans MS" pitchFamily="66" charset="0"/>
              </a:rPr>
              <a:t>Because the lock and key action of a virus is specific, a certain virus can attach only to one or a few types of cells</a:t>
            </a: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25602" name="Picture 2" descr="http://leavingbio.net/VIRUSES%20WEBPAGE_file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3657600"/>
            <a:ext cx="5334000" cy="2952751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TQU3Uttoww05ycyPLJ_ZJ6FZZMesvOPYP0Bbyg7Hc0kNctx3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180975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How Viruses Multiply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257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a virus attaches to a host cell, it enters the cell</a:t>
            </a:r>
          </a:p>
          <a:p>
            <a:r>
              <a:rPr lang="en-US" dirty="0" smtClean="0">
                <a:latin typeface="Comic Sans MS" pitchFamily="66" charset="0"/>
              </a:rPr>
              <a:t>Once inside a cell, a virus’s genetic material takes over many of the cells functions.</a:t>
            </a:r>
          </a:p>
          <a:p>
            <a:r>
              <a:rPr lang="en-US" dirty="0" smtClean="0">
                <a:latin typeface="Comic Sans MS" pitchFamily="66" charset="0"/>
              </a:rPr>
              <a:t>It instructs the cell to produce the virus’s proteins and genetic material</a:t>
            </a:r>
          </a:p>
          <a:p>
            <a:r>
              <a:rPr lang="en-US" dirty="0" smtClean="0">
                <a:latin typeface="Comic Sans MS" pitchFamily="66" charset="0"/>
              </a:rPr>
              <a:t>These proteins and genetic material then assemble into new viruses</a:t>
            </a: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24578" name="Picture 2" descr="http://textbookofbacteriology.net/themicrobialworld/influenza_r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0670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Active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After entering a cell, an active virus immediately goes into action</a:t>
            </a:r>
          </a:p>
          <a:p>
            <a:r>
              <a:rPr lang="en-US" dirty="0" smtClean="0">
                <a:latin typeface="Comic Sans MS" pitchFamily="66" charset="0"/>
              </a:rPr>
              <a:t>Like a photocopy machine, the invaded cell makes copy after copy of new viruses</a:t>
            </a:r>
          </a:p>
          <a:p>
            <a:r>
              <a:rPr lang="en-US" dirty="0" smtClean="0">
                <a:latin typeface="Comic Sans MS" pitchFamily="66" charset="0"/>
              </a:rPr>
              <a:t>When it is full of new viruses, the host cell bursts open, releasing hundreds of new viruses as it dies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3554" name="Picture 2" descr="http://t1.gstatic.com/images?q=tbn:ANd9GcQlmL4OWDYF0zIIkRo6vHScyyGadaqu60QxzSaLsk5E8MgWvcVN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724400"/>
            <a:ext cx="37338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Hidden Viruses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Other viruses “hide” for a while, sometime even years</a:t>
            </a:r>
          </a:p>
          <a:p>
            <a:r>
              <a:rPr lang="en-US" dirty="0" smtClean="0">
                <a:latin typeface="Comic Sans MS" pitchFamily="66" charset="0"/>
              </a:rPr>
              <a:t>Each time the host cell divides, the virus’s genetic material is copied along with the hosts genetic material</a:t>
            </a:r>
          </a:p>
          <a:p>
            <a:r>
              <a:rPr lang="en-US" dirty="0" smtClean="0">
                <a:latin typeface="Comic Sans MS" pitchFamily="66" charset="0"/>
              </a:rPr>
              <a:t>Under certain conditions, the virus’s genetic material suddenly becomes active for a period of time</a:t>
            </a:r>
          </a:p>
          <a:p>
            <a:r>
              <a:rPr lang="en-US" dirty="0" smtClean="0">
                <a:latin typeface="Comic Sans MS" pitchFamily="66" charset="0"/>
              </a:rPr>
              <a:t>Cold sores are an example of a hidden virus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2530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CAwUGAQcI/8QAORAAAQMDAwIDBgYBAwQDAAAAAQACAwQRIQUSMUFRBmFxEyIyQoGhBxRSkbHBIyRD4RUlYvEzcvD/xAAZAQADAQEBAAAAAAAAAAAAAAAAAQIDBAX/xAAiEQEBAAIDAQACAwEBAAAAAAAAAQIRAyExEgRBIjJRE2H/2gAMAwEAAhEDEQA/APGUkkkGSSSSAScGk56JNAtudwPukSTygJ8AN6o7TnkbD+l6rncD0RdC7Eg7FpUZeN+O/wAnpPhOfZrFL0u8BevNy0Lw/Ran2WpUkl8B7SV7dE68YIPIuuWzt35dxKCk45PZNBSKbLSCTOR1CGdh2eQipBjqVARi5UWN8KYBglMDgLk5PRKd20YIzyoJJAwE9uiW2sm4KEoBJvnqnMqg6VrAeSqaasDAST6KPRZzUV4zewU/XejvHNW1pyC5OMe1hceygdNsKiqasiB2Ve455hlfAtXUNa4jcFFTVTd4ufos/X11nnvdQ09c4uuol7267jJNN/HJDKwEEXsoyc2WTi1Xa4AuyVc01b7QXvytPvbD/lo7VZDFDuvwUHFViSx3EY5BUviDOnPdc47LL0lXcWcTdRldVrhN4tK6YHO6xPBCma/cwg4vhU0cpuM3B4RjJgWm5sbfurlK4jR7tj0PfhLaHYI6KFr7EWOCQpoZGub/AOSadJWRjZg8G2EQ3I922FDGc4thPY4jrjp5JwkwvbJykmCxHxBJPY0+VklxdXW8QkkkkA75QFxLySQEh+VF6aLmb/6j+UIM28gjtGzM8Hjb/YU5eNeP+0aWR4inZtHFl7hoVS2q0mlmab7owvBZZhJO8DoMfRevfh5Utl0KOIOv7LC5co75dxqwV1NCcphUx/7IZ5dvDQ3HU3RR5+qHlsM/ZFXgBqHWNz5kEqvqJSPeJx2RtSNxJJwCqXUJw1vcjAWdrqxiurqkl1r2R/hWT/WnceWkKgeS9/qrKje6kdG9gzuvZRGmXml9reomjY6TnaL2WZ0PxqNTqzp1dTiCSS4hkabtJ7HsVa6pE/UGWAcdw6ZQ2keF4Ke9W+Imdty2/RVjL3tNmMx/9A6oxzJyHX56oOepjoaN9TNuIbw0cuPZabVqP28DZngNfbPmsvqO57BC2PdZGPuqLdxmZPGVQKxrTRtEZP6zust/4e1QVMTHtddrh1WBr9HEkoe2Mtd2Kv8Aw+X0gbGBe3QLTkk10nGXvdeg6i8SaZID2WGDiyU9rrRSVEssBbtIHBB5Ko6yldG7f0PVLXR43VH0kwLQDx/CsoJNgAuFn6Z1jtKtYb4ySEQVbxEOGy2QpWDaTa6Hpi3bg2zkIpuBn6KozqWPcALd+FL0JGf6TIzc2/hOabO4vcJkfcDrb6JLu09BjzSSD5aSSSXc8MkkkkAk4LiSAlA924R2jj/K7tYX/dAN/wDjPqrPR2+5K4nFwFOXjXj/ALQbG9onLuly1ekfhhWWfLTcDp6heXF21wHUEuW2/Dyo/wC4wS3+M2t59VjnOnVx5d6extN7J54UUZuFKRdYRrfUbjjHZQyC7bHqiHDoFDPgG/ROqx9VVa+2G9Fna1jnuPmVo527txtxjKCFIXm5Gf4WVjql0pKSiLpR7uOivotMBFyOnVF0tE1p4VgxlrpyJyzA01FsIAvyjXRBjfUJ4bZ2EyokDWY4sr1pncraz2s73na34R0CCo9NudxHPdWNU8OeBbPZS077DAulP9a760d/0KCRodsF7dlJDpEMJu2Nt+L2RsE2Oowp998rXcZbsVn5EG9xf6IHUaBroiCOeFoLZUE7GvBBU2HthxTFkm1zchFxExmxCtK2juN4we46oQRXHn6KNL3tNTOzu8kfE+9juQMTSLA8gWuiozg4wqgotrrOvbBUhFzuGAo4i1zbnJ8lOLACyaTA0df5SUm4d/ukkNvlhdXVxdzwySCSSA7dJJJAPBs31VnQnZRtA+J8t/2VZ0AVmP8ADSRPxcAlTk14/dmSSXrHN6AFaPwRUllVD7wHs5Bb0usoCTK9/cK28OVDIa6MuJ5+6nKdNOPL+T6OidcAjqpw66A0+QS0cEo+aMH7I4FcjsydOVBIL3UxGFE8XxwgYhZYybADqkYwzp5ol1mN3dTwgxL7SQWGByUtNpbRMAAHc9VN0NuVFEOikLT6DuVUZ30xx2jKDqXF7TYqWSqhDnhvvOAVFXas1kzWNI+HPqldRtx4WpZqdwIP8qSljcRnqeVHLWiJjS8gtI78ISXUwwBrALHhGl/NX3szYWJspWk7cKipNZcSPafDc3BVvS1cNQMOz2unGeUsT7sZTHuvnCUoNrtyh3vsM47ppjslnAjhBywC9x9lM57bEg9Uone0Z7vToUqYUNAOOe6lhItY9+y65tj2sVxhuQBcEdUGnaNptcohpLckocHj+lKDcZQR+4dUlGSOxKSDfMF0lwpLueG6kEkkB1dXEgLoCTt9kbqPuRxRjo0XQsA3zxtPcCymrZN1W93ytNvVTfWs/rTXnbE09SLFOoJfZVDHdnAqAvubHAP2TohZwPmnot9vpHwrUCp0Omf1DbK6acXWE/C7UPzWmPhccsOB5LdNXFlNV6Mu5KkOQo3AjlPCa4YJSED1R/xm2FWRPZE11znda6LrZGtZkrGa5rJpQ0glrQSfUKLe3RhjbNN3FPGyD2rnACyotU1wyO9nE4gHAA5KxsPi5uoU5p43kOYDYEH3vqrz8OaSo1bXRVVcEgpqRhfue2wc+/uj6ZP0V4zLK/J2Y8WF5Mv00E2l1Om0JqquTc8tuYWN+Eevf6LC6hqccrRPHK0sY8gWxa3IPmvW/EtRDS6XUVFQQGMaTcr5vrNPrKiokkgL27nF9h5rbLjm2f4vNnljbY2h1ATyMiZLe4JBvyE2PUBuA3EtLrZ478rEt0fWiGhkjgPlJCtaPSdfkhbG6VjgLWDo8qPjV3K3nJvqxoIdSaNzGnPs9xBPW+FKNWdTTksfhvYrPDQdYbI4ksc45PS6hlo9Xh9vvp3OJuS1mbefoncNl9aenaP4kiqGBsrs91YVk0ZZva4WtdeNQ6jNRSFsodC79Lxbpyrs+K2spLPf5cqfnKJymN7jdsqmvc0i3NipYJtr3Ai2cLz7TvEXtZG+9dpK1sNa2VwIJs4Aj1U+dUtL5zrgEH1HdJo3G4H3Q0Dydu+57I9jbhGyNseeE5oxlP2i/Cb1sgiBwkuAYyQkgPmFdSSXe8QkkkkB0W9fJdLu2AmrvOBygC9LH+qDzwwElQyP3uuOOVNE72NLKQMkWuhGn3Cp/bS9SQ7lTRnAvwhwVMw+8AmievSvwzr/AMrqDIy6zH+6V7C03Xz3os5pXMkabFrgbr3XR61lfp8FRGbh7Bf16rj5Z3t6XH/XQ72ljZdkeNnKjeLpj/hsst1rMYrNQBlBF8cXVIfDkWp1TfzTXGEct6FaYU4LruII7KaN8cRtayn9tvqydK+Pw7QU7WtghbGG9gtLpMEOn0ns2gbne88/wgPdkeADgnlP1Sq9hExkdrnJPYLq4rJLlXNyTLk1gzn4iST1McTGO/0zXXcwdXdLrEUcbC47x0JJWx1mpM9OWObndcrGSOfE9zbf8qLn9Xb0OHjmPHMVxE1jYQWsuQ4EEZ//AHVE01RE6RhPzOuc2WfZVFhGXYIIHousq7ACwxxhLapg1NPNFaLeRua6xv8AMEQ4QnLWt9owktd/Sy8NXdtr2sQUfBVjf7hF0/r/AFnljFpPpFPVkl8cbm3wHN6dkBUeCNMqwd0Mbb/pbaysaaVzwLnCso3WIduPFrJff+MsrGArPBcemT+0oiSy+W9FY0cRgLBmwwthLslabi91TV1MGm7RYJZdol/Qikex494f+1aRObtHks7RyFl9x6q4hfuFwlKKJkfc46rpNgoiQM9k8HFzklMztx7BJMukgPmS66mcJwK73hurq4nC3VAIC675N/dcJuusH2QaSVwEOzoSoAOifJcloXrH4d/hwz2UereIYbl3vQ0ruAO7h/SjLKYxpjhc8tRg/D/g7W9e2uoqQtgP+/N7jP8An6L0DSvwlpY9r9W1GSV4/wBunG0fucr0yQNiaGRhrWgWAaLAKMMLje65subK+O7j/Gwk3VJReC/D9GwNbQNk85XF/wDJV5TU8NLEIqeJkUY4awWATww9U8Nws9W+tdSeO2BTXMUrWgJx2hHyX0EaCDbouyRCRtiOU98jQcFNbIL8pai5afSQ7z7MvDXjgn5lNNB7OwfYg9ihJSDwbefZRudIAdtie5Kv6knifm272hr9KiqQ4Mdseeq8y1ts9JWy08nuvY6xA/leky1joH/5Glxt8pusprNI7UdRlqnM2h1gB1sBZZY3tvhuVmmbnRkk+qkjbfnlWg09zRbb+6b+RLT8PKra90A3a1xFkVT1LW22912Sife9k0Ujh/6QirilrMCysIKq5yT6Kjp2uAsO6sIDtACE1cxzA4vZNqGh7M/uhI5CBzdTB5cyxQmhRFsfY8HqjoMNzzfooAz3uiJaACmScm4tYLoNrXUZdbC4H3JvwjZpvaNSQpkF+UkbD5vK4nELll6DxDgupgKeDhAdTxho/dMAXpP4Z+BDq0rNV1aMigYbxROFvbEdT/4/ypyy+YvDG5XoT+F3gQ1UkWuaxERA2zqaB4+M/qI7dgvW5JbHb8p+yldtjaGMAaALAAYAQkrmsaTflcmeVyr0eLCYzSKaUBxAyP4TY59pFzwhKicNw1QNkLj2WU9dH60vWTNeMqTezbyqhs21mSopdQbE0lzgtPrSPja4fMALhCy1QAyVVxVNRWYgaS3unVFBXFt27XeW5RclzGS9nVGogOsEONUscmyrHUGpS1jI3MMbCffeRhrR/aPqNNihkY0C5GXE5+iWrZtt8YyepRqFRPZlOx0h7NCOpqKsk96pkEY/Q03P7qfSmbKVoFgNx/lH3xhKdscs9dQC+mY1vF/VBywMAyBdWU7sKrq5rZ/lNeO6HdAxzhhN/LMJyE01N3Xvbsue3HJN04qpDRsJvhQTUDSDYBExSh4vdSu9+wt1VaZVTupthvYnyXWQnd2Vq9jT0UDowCVOi2HbH+6kbe+MLu22EmuANigJWqS9uOqiDgOCmufySUyTOcBkpgLpHBjOT9lBvc9wYzJKs6SARNzl5yUj2mipo2xtBFyOSkpBZJCXy6kkkvReM4uhKyM0jTanVtSp6CjZunneGtHbzPkECTdaj8NfCTvEmq+1qGEafTEGV36z0aP7X0BFGynjZFEwMYwANaBYABBeG9FpvD2i0+n0rRtib77+r3dXH6oiaUXK5OTLdehxcepopX2BPdVdTJ73Kkq6q2AVWSy7nYKxtdWMSOIc/KcA1tyVACOSgdRrxE3a03ccADqnFa2Wsao2mjO3J4FkzRtMqK5zaqu3BnLWH+1PpGiSTPFVqAyTdsZ6eq0oa2MANFrIO5amo7DGyGMBoAt2Ugl3YQ75AMHJ6JolAcL4KGYt0N8hQviDgQ5t1NDP06p9rm6rSfqxBF/jaGWs0cJ5kspHNG1CVP8AiYXfKMnyUWaXjZfQ9bMGjnjqqOsqb3ubIytmBaSDjos9Wz89lG3TjNJH1Bvzc358k78wbWJ9FTGc3tyEjU5Nzjm6uCxo4av3tpOUeyoBALVlIKkXab3VvBU2BueeEM7FsZepK5cEElAOqLi17XXW1HRG0aFucC1QbgHXKifOAMoaSdK0tDXzAcFNY50pswepQ0LHSG5wOytKdgYBYWCQE0sLYW35d1K6yqcakw7DYC+5cL8JzAGnd1KohY4yUlFdJAfMqSSS9F4pwXtP4L+GPytC/Xapn+WouynuPhZ1d9T9l5l4M8Py+JdegoGBwivvnePkYOf34X0vFFDR0sdPAwMiiaGsaPlACy5c9TTo4MN3blRIALXVXPPYHKlrZwAcqjqaglxzYLjt7ejjjqHTy7rlDGTv0UL5r9UHWVbYmEk2SaSVPWVwjG1pJc7AaOSVaaJohYRV143THLWHhn/Kb4X0R2NRr2++7MTD8g7+q0E8rWNOUWi5TyGlwaeFC99yfNQSS3PKYZAeqImnSXPCZ7xFjkfcLu7zSOTe60RtNFNstc5U4qwcBVs0jWNJvwqmTVXGXaywbxcnlK3Spjtqvb36pj5L4PZUtNUuLbklFwyOlkbGOXH7Kdn86VdcS1xAGAbKjrWX3d+i3dTDHILPY1wHkqqo0mnkvYOb6FZ7azJhnxlo637qJxPH3WuqPDwe28Uw9HNVbNoEzb2cw/VV9H9RSwnY7BuO6sWTnbg9F12lSMPvFv0Tfywj+JxNuwT+hbtOyoJH8KRs9hkoQva34Wrse5x4SQJD3PN+AiYYSSMJtPCcEhHsAaLWsE02nQsDOeVO15OAomsJ54UoAbxhNIhmBk5TwVA0lP3JBOH4SUV0kbD5uCc3Jsmr0H8JfCg1rVDqVZHejo3Ata4Ykk6D6cr0crqbePhjcrqPQ/wp8MnQdB/M1TNtbWWkeCMsb8rf7+q1VTLa6IlIA2g2VXWSAAjoFxZ5bu69Piwkitrpjcm5VRO++SUVVPLneSr53hjSTZZt0U8wjaSThGeFNIdq9V+fqmn8pEf8bT/uO7+iG0jRp9cqA6QFlE0+879fkF6DGyKkp2xQtDGMFgB0T0M8tTU9NneGNsMAKpqZi8nKdXVVrhVckznHlTeyk1E5kSBvyhgccqVrjZXE0UzhKR9mmyjBs26ArK0vf7CAXPzHsq2Umw2pzukYYmlwL8DbyotJ0tkTvaTOfI++S83sj4KP5ne849UbHF8pwVPrT61NRPT7W2uBtRUEcMcpka2xcLXQTCGgtdweQjaVpaCHm46J/PWkbSvHmh5MXuiSQCAM3Q8zQTdY2auly7Dmx4Qs+PNESAg8iyGmuRxlBgJxdAytxwFYSNJuELJETdEMA+MKWEAFPNO93yqWKnI+IgKpE2p4BfqEY1otj91DE0MGLKa/aypJ2RxykASml1hxlPBxhBHcLvJ8k3PX9k66VM65STUkg+dYo3SyMYwXc4hoHclfUfhfR4dA8P0lBCBeOMF5t8Tjkn918xadKIK6mldxHK1x+hBX1VFUNmpRKw4c0Eell283jz/xpvaGaQA2Jsqmte51wAnS1BfMRuUjYfaHhcfr0PFQ6lnmcQzqiqTw0yR4krXl7RnYMAq5p4GtzbKJFhhOQbv6OiZHDGGRtDWtGAAg62azSAVLNJtCqauXddOljAU7iXeSgTpHE4Ud7FKQ7XW8ohjg0XKG3BouSqut1F80hgpeeC7sqKS0bX6gXO9hTG7j8Tv0p9DDtGPqSh9PodgBdknJVsxrW4U72vqTUTwt2juiS3AQ7JAO6njd9VeKKT48AnkfdPD9jbX9E9zgAhZpBY9PRVUp2TXe3yT523OeiBpnGaoawepVlO3GFhn3WmIKT1Qsh6BETXCFe4XwpUjce4UTtvZPe63qoXOCYcJBNhhN2k/MkHea5c9lUTUrAR1UoOOVA19kt90yEAjqU4OHAQ4d0UgIQSYXvwnC6iDk8OSB9wkmJID52C+kPB73O8IULnOJP5duSfJJJdnP44fxfaZEf9SfVXVOBt46JJLjx8d+Xoof0uHlJJUlX1pNuVWzpJJKgKRR9UkkyA6u4tpXbSRjohdGaNrTYfskkmvDxo4/gCR5SSUxKeLop4/iSSWkTTnnKDqOCkkilD9AzUTk5O3+1bS8JJLC+tIAnQEvxJJJKDu+JR90kkzN7pDhJJOIpo5Tm8JJKiOUjUkkA8J7eUkkiPSSSQH/2Q=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healthaholicz.com/wp-content/uploads/2011/10/cold-sores-home-reme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360045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Viruses and Disease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Viruses can cause disease</a:t>
            </a:r>
          </a:p>
          <a:p>
            <a:r>
              <a:rPr lang="en-US" dirty="0" smtClean="0">
                <a:latin typeface="Comic Sans MS" pitchFamily="66" charset="0"/>
              </a:rPr>
              <a:t>Some diseases are mild, but others can have much more serious consequences on the body</a:t>
            </a:r>
          </a:p>
          <a:p>
            <a:r>
              <a:rPr lang="en-US" dirty="0" smtClean="0">
                <a:latin typeface="Comic Sans MS" pitchFamily="66" charset="0"/>
              </a:rPr>
              <a:t>Viruses can also cause diseases in organisms other than humans</a:t>
            </a:r>
          </a:p>
        </p:txBody>
      </p:sp>
      <p:pic>
        <p:nvPicPr>
          <p:cNvPr id="21506" name="Picture 2" descr="http://t2.gstatic.com/images?q=tbn:ANd9GcSNhAg3t3aBx8dUI-KPdvhus3IF26vavPtRSpEnHAD7B_sioNz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43400"/>
            <a:ext cx="2295523" cy="2209800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RuX5_UN3i145npPvL41KVfTCB7nlv_o_bJs-gN2PvP_6RNE7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19600"/>
            <a:ext cx="2362200" cy="2057400"/>
          </a:xfrm>
          <a:prstGeom prst="rect">
            <a:avLst/>
          </a:prstGeom>
          <a:noFill/>
        </p:spPr>
      </p:pic>
      <p:pic>
        <p:nvPicPr>
          <p:cNvPr id="21510" name="Picture 6" descr="http://t2.gstatic.com/images?q=tbn:ANd9GcTHDT7vC1Tcowg8m-AHYha9VrB8pnwODI8i315aW_ovBvnyjAa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2590800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1898</Words>
  <Application>Microsoft Office PowerPoint</Application>
  <PresentationFormat>On-screen Show (4:3)</PresentationFormat>
  <Paragraphs>181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Characteristics of Viruses</vt:lpstr>
      <vt:lpstr>Characteristics of Viruses</vt:lpstr>
      <vt:lpstr>The Structure of Viruses</vt:lpstr>
      <vt:lpstr>The Structure of Viruses</vt:lpstr>
      <vt:lpstr>How Viruses Multiply</vt:lpstr>
      <vt:lpstr>Active Viruses</vt:lpstr>
      <vt:lpstr>Hidden Viruses</vt:lpstr>
      <vt:lpstr>Viruses and Disease</vt:lpstr>
      <vt:lpstr>The Spread of Viral Diseases</vt:lpstr>
      <vt:lpstr>Treating Viral Diseases</vt:lpstr>
      <vt:lpstr>Treating Viral Diseases</vt:lpstr>
      <vt:lpstr>Preventing Viral Diseases</vt:lpstr>
      <vt:lpstr>Preventing Viral Diseases</vt:lpstr>
      <vt:lpstr>Preventing Viral Diseases</vt:lpstr>
      <vt:lpstr>PowerPoint Presentation</vt:lpstr>
      <vt:lpstr>The Bacterial Cell</vt:lpstr>
      <vt:lpstr>Bacteria Cell Structures</vt:lpstr>
      <vt:lpstr>Bacteria Cell Structures</vt:lpstr>
      <vt:lpstr>Bacteria Cell Sizes</vt:lpstr>
      <vt:lpstr>Bacteria Cell Shapes</vt:lpstr>
      <vt:lpstr>Obtaining Food and Energy</vt:lpstr>
      <vt:lpstr>Obtaining Food</vt:lpstr>
      <vt:lpstr>Obtaining Food</vt:lpstr>
      <vt:lpstr>Respiration</vt:lpstr>
      <vt:lpstr>Reproduction</vt:lpstr>
      <vt:lpstr>Asexual Reproduction</vt:lpstr>
      <vt:lpstr>Sexual Reproduction</vt:lpstr>
      <vt:lpstr>Endospore Formation</vt:lpstr>
      <vt:lpstr>The Role of Bacteria in Nature</vt:lpstr>
      <vt:lpstr>Oxygen Production</vt:lpstr>
      <vt:lpstr>Food Production</vt:lpstr>
      <vt:lpstr>Food Production</vt:lpstr>
      <vt:lpstr>Environmental Recycling</vt:lpstr>
      <vt:lpstr>Environmental Recycling</vt:lpstr>
      <vt:lpstr>Environmental Recycling</vt:lpstr>
      <vt:lpstr>Environmental Cleanup</vt:lpstr>
      <vt:lpstr>Health and Medicine</vt:lpstr>
      <vt:lpstr>Health and Medicine</vt:lpstr>
    </vt:vector>
  </TitlesOfParts>
  <Company>Community Unit School District #205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Bacteria, Protists, and Fungi</dc:title>
  <dc:creator>jmeyer</dc:creator>
  <cp:lastModifiedBy>Christopher W. Carpenter</cp:lastModifiedBy>
  <cp:revision>67</cp:revision>
  <dcterms:created xsi:type="dcterms:W3CDTF">2012-01-06T19:10:32Z</dcterms:created>
  <dcterms:modified xsi:type="dcterms:W3CDTF">2015-02-09T00:14:41Z</dcterms:modified>
</cp:coreProperties>
</file>